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ECCA1A-8CB3-45DC-9D2E-9843BBCA9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9B4749-D57F-43B8-9D80-DA32E1E90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424920-1DE4-4063-90AF-5AD83F19A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C34C7B-652E-4255-B3FE-DDD12E88A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12D144-0349-47CC-ADB5-7F78A0903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43E802-448B-4CC9-AFAA-0BD1E2724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C8A934-9F82-45F6-9F83-F51F10818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E652F5-15F5-45F4-82F6-16FC8A0C2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6CDE27-F20A-4D4B-87BE-7F02A131F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89D1E9-5712-4CAB-A80C-725CBD529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DC2235-6821-4F11-9751-FA4D13D62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34434124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小学消防知识培训课件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了解消防安全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火灾的预防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火灾的应对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了解消防安全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消防安全是指通过预防和控制火灾和火灾隐患，保障人员和财产安全的一种社会公共安全工作。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000" r="7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消防安全涉及领域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消防安全的重要性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5583" b="5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消防安全涉及建筑、电气、化学等多个领域，需要多方面的知识和技能。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消防安全对于保障人民生命财产安全、维护社会稳定具有重要意义。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什么是消防安全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7750" r="177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保护人民生命安全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火灾是一种常见的灾害，如果缺乏消防安全知识和技能，很容易造成人员伤亡。因此，提高消防安全意识和技能，可以有效地减少火灾事故的发生，保护人民的生命安全。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保障财产安全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火灾对于财产的损失也是巨大的，通过加强消防安全管理，可以有效地减少火灾对于财产的损失。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火灾事故不仅会造成人员伤亡和财产损失，还会引起社会恐慌和不稳定。提高消防安全意识和技能，可以增强社会对于火灾的应对能力，维护社会稳定。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消防安全的重要性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国家消防法是保障消防安全的基本法律，规定了各级政府、企事业单位、个人在消防安全方面的职责和义务。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国家消防法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各地根据国家消防法的精神，制定了地方性的消防条例，进一步细化了消防安全管理的具体要求和措施。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地方消防条例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7000" r="700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针对不同行业的特点，制定了相应的消防安全标准，以确保各行业的消防安全工作得到有效落实。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消防安全的法律法规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火灾的预防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家庭火灾的预防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安全使用燃气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使用燃气时，要保持通风良好，避免燃气泄漏引发火灾。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定期检查电线、电器设备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确保电线和电器设备没有老化或破损，及时更换破损或老化的电线和电器设备。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家庭是人们生活的重要场所，因此家庭火灾的预防至关重要。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禁止私拉乱接电线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不私拉乱接电线，避免使用多孔插座或接线板，以防止发生电火灾。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易燃物品管理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将易燃物品远离火源，并存放在安全的地方。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学校火灾的预防</a:t>
              </a:r>
            </a:p>
          </p:txBody>
        </p:sp>
      </p:grpSp>
      <p:cxnSp>
        <p:nvCxnSpPr>
          <p:cNvPr id="24" name="Connector 24"/>
          <p:cNvCxnSpPr/>
          <p:nvPr/>
        </p:nvCxnSpPr>
        <p:spPr>
          <a:xfrm>
            <a:off x="454963" y="3669933"/>
            <a:ext cx="11227434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  <a:prstDash val="solid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5" name="AutoShape 25"/>
          <p:cNvSpPr/>
          <p:nvPr/>
        </p:nvSpPr>
        <p:spPr>
          <a:xfrm>
            <a:off x="495032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2881401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645047" y="1719245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学校是学生学习和生活的场所，学校火灾的预防对于保障学生安全至关重要。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2969984" y="1631550"/>
            <a:ext cx="663606" cy="169557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9" name="AutoShape 29"/>
          <p:cNvSpPr/>
          <p:nvPr/>
        </p:nvSpPr>
        <p:spPr>
          <a:xfrm>
            <a:off x="2063911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450280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2213926" y="4091194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建立完善的消防安全制度，明确各岗位的消防安全职责。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4437484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23854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4587499" y="1719245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对学校的消防设施、器材进行检查和维护，确保其完好有效。</a:t>
            </a:r>
          </a:p>
        </p:txBody>
      </p:sp>
      <p:sp>
        <p:nvSpPr>
          <p:cNvPr id="35" name="AutoShape 35"/>
          <p:cNvSpPr/>
          <p:nvPr/>
        </p:nvSpPr>
        <p:spPr>
          <a:xfrm>
            <a:off x="6043774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430144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6193789" y="4091194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定期开展消防安全教育活动，提高学生的消防安全意识和自救能力。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8320628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10706998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8470642" y="1719245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制定学校火灾应急预案，明确火灾发生时的应对措施和疏散路线。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912437" y="1631550"/>
            <a:ext cx="663606" cy="169557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制定消防安全制度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795581" y="1631550"/>
            <a:ext cx="663606" cy="169557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定期进行消防安全检查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538863" y="4003500"/>
            <a:ext cx="663606" cy="169557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开展消防安全教育活动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518727" y="4003500"/>
            <a:ext cx="663606" cy="169557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制定应急预案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掌握自救逃生技能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了解公共场所的逃生路线和自救方法，以便在火灾发生时能够迅速逃生。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保持安全通道畅通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不在公共场所占用、堵塞安全通道，确保安全通道畅通无阻。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注意观察消防设施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在公共场所要留意消防设施的位置，并了解如何使用。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公共场所人员密集，火灾的预防对于保障公众安全至关重要。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遵守消防安全规定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了解并遵守公共场所的消防安全规定，不携带易燃易爆物品进入公共场所。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公共场所火灾的预防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火灾的应对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一旦发现火情，应立即拨打火警电话119，并迅速报告给学校管理人员。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报警及时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在疏散过程中，应保持安静，有序地按照疏散路线撤离，切勿慌乱奔跑。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疏散有序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熟悉学校内的疏散标志，以便在紧急情况下快速找到安全出口。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掌握疏散标志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火灾报警与疏散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灭火器材的使用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了解灭火器类型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不同类型的火灾需要使用不同类型的灭火器，因此要了解灭火器的类型和使用方法。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掌握正确使用方法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使用灭火器时，应保持安全距离，拔掉安全别针，对准火源根部进行喷射。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注意灭火器维护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定期检查灭火器的压力和有效期，确保其处于良好状态。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寻找安全出口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在火场中寻找安全出口，遵循疏散指示标志，迅速撤离到安全地带。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保持低姿前行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火场中烟雾较浓时，应尽量保持低姿，用湿布捂住口鼻，避免吸入有毒烟雾。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避免穿越浓烟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如必须穿越浓烟时，可用湿布捂住口鼻，贴近地面快速撤离。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6333" r="263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958" b="195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4667" b="14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火场逃生的技巧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https://d.book118.com/335344341242011104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2024-09-14T15:26:30.255</cp:lastPrinted>
  <dcterms:created xsi:type="dcterms:W3CDTF">2024-09-14T07:26:30Z</dcterms:created>
  <dcterms:modified xsi:type="dcterms:W3CDTF">2024-09-14T07:26:32Z</dcterms:modified>
</cp:coreProperties>
</file>