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BE654F-E25C-4308-880C-15D8D80E6D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83ABE1-CEDF-472B-B349-E9688D5E4B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8D09DE-8ADC-404B-933F-79B2B1F811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3CB82E-3B11-4648-AD1F-BD7448D475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12EA58C-DB99-4672-A75C-806A0DEB5D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AF989C9-3554-4E32-9D86-A9C05D4627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A62F521-69D8-4C32-964D-5A52D5D415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7919FF-CE0A-40E9-8A5D-185BA69A86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5DCF51-5ACF-4EA1-89AC-7F69D75F01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783749-41EF-4C52-B3D5-23B1631AA8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3032B0-3391-498B-AE8F-A44FAD74FB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6000231002010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成功企业战略经营案例分析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825995" y="6044090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1676741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2024-02-06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战略经营概述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华为技术有限公司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阿里巴巴集团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腾讯科技有限公司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京东集团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跨案例对比分析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未来展望与启示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战略经营概述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845" r="3084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5273" r="3527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战略经营是企业为实现长期目标而进行的整体性、长远性、基本性、谋划性的经营管理活动。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战略经营定义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战略经营对于企业明确发展方向、优化资源配置、提升竞争力、实现可持续发展等方面具有至关重要的作用。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重要性体现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战略经营定义与重要性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8542" r="8542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成功企业往往具有清晰的企业愿景和使命，能够引领员工共同追求企业目标。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明确的企业愿景与使命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有效的战略规划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强大的执行力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优秀的企业文化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成功企业注重制定并实施科学、合理的战略规划，确保企业沿着正确的轨道发展。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成功企业能够将战略规划转化为实际行动，通过高效的执行力推动企业不断发展壮大。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成功企业往往拥有积极向上、团结协作的企业文化，能够激发员工的创造力和凝聚力。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成功企业关键要素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通过对成功企业战略经营案例的分析，可以深入了解企业战略经营的实践应用，总结提炼成功企业的经验和方法。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案例分析有助于加深对企业战略经营理论的理解，提高战略思维能力，为其他企业提供借鉴和启示，推动更多企业实现战略转型和升级。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案例分析目的与意义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意义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https://d.book118.com/336000231002010055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34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2024-09-22T08:27:01.477</cp:lastPrinted>
  <dcterms:created xsi:type="dcterms:W3CDTF">2024-09-22T00:27:01Z</dcterms:created>
  <dcterms:modified xsi:type="dcterms:W3CDTF">2024-09-22T00:27:03Z</dcterms:modified>
</cp:coreProperties>
</file>