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4818" r:id="rId2"/>
  </p:sldMasterIdLst>
  <p:notesMasterIdLst>
    <p:notesMasterId r:id="rId3"/>
  </p:notesMasterIdLst>
  <p:sldIdLst>
    <p:sldId id="259" r:id="rId4"/>
    <p:sldId id="262" r:id="rId5"/>
    <p:sldId id="264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tags" Target="tags/tag90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4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.xml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tags" Target="../tags/tag12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tags" Target="../tags/tag34.xml" /><Relationship Id="rId6" Type="http://schemas.openxmlformats.org/officeDocument/2006/relationships/tags" Target="../tags/tag35.xml" /><Relationship Id="rId7" Type="http://schemas.openxmlformats.org/officeDocument/2006/relationships/tags" Target="../tags/tag36.xml" /><Relationship Id="rId8" Type="http://schemas.openxmlformats.org/officeDocument/2006/relationships/tags" Target="../tags/tag37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.xml" /><Relationship Id="rId2" Type="http://schemas.openxmlformats.org/officeDocument/2006/relationships/tags" Target="../tags/tag39.xml" /><Relationship Id="rId3" Type="http://schemas.openxmlformats.org/officeDocument/2006/relationships/tags" Target="../tags/tag40.xml" /><Relationship Id="rId4" Type="http://schemas.openxmlformats.org/officeDocument/2006/relationships/tags" Target="../tags/tag41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tags" Target="../tags/tag48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9.xml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54.xml" /><Relationship Id="rId3" Type="http://schemas.openxmlformats.org/officeDocument/2006/relationships/tags" Target="../tags/tag55.xml" /><Relationship Id="rId4" Type="http://schemas.openxmlformats.org/officeDocument/2006/relationships/image" Target="../media/image2.png" /><Relationship Id="rId5" Type="http://schemas.openxmlformats.org/officeDocument/2006/relationships/tags" Target="../tags/tag56.xml" /><Relationship Id="rId6" Type="http://schemas.openxmlformats.org/officeDocument/2006/relationships/tags" Target="../tags/tag57.xml" /><Relationship Id="rId7" Type="http://schemas.openxmlformats.org/officeDocument/2006/relationships/tags" Target="../tags/tag58.xml" /><Relationship Id="rId8" Type="http://schemas.openxmlformats.org/officeDocument/2006/relationships/tags" Target="../tags/tag59.xml" /><Relationship Id="rId9" Type="http://schemas.openxmlformats.org/officeDocument/2006/relationships/tags" Target="../tags/tag60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2EBA6B-7D81-487A-9367-28928B4E22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AA1A1D-490D-4C0D-90A8-AAF287B27B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867033-8A84-496E-A6C9-9ED7791B8E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49FA01-67D6-44CE-80A3-091B0FC345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A662C8D-37A9-42A2-AA83-BC8D0B97DD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06C3FCE-5434-4111-A1A3-155038A42D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441D09A-CC1A-4293-80C0-392B850EC3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F24A75-0E90-4B60-BF39-D9D0243143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15E4C7-652A-4C07-8C93-648DA159EF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B9F672-72CA-4CD0-B81F-5590F8ECA7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B8DE76-D748-44E2-A29B-2BF872484A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6" descr="黑暗里有星球  描述已自动生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7" name="图片 7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34986" y="1303986"/>
            <a:ext cx="1535822" cy="1510300"/>
          </a:xfrm>
          <a:prstGeom prst="rect">
            <a:avLst/>
          </a:prstGeom>
        </p:spPr>
      </p:pic>
      <p:sp>
        <p:nvSpPr>
          <p:cNvPr id="1048664" name="标题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838199" y="1761444"/>
            <a:ext cx="6120000" cy="245886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838199" y="4799265"/>
            <a:ext cx="1620000" cy="396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668" name="日期占位符 8"/>
          <p:cNvSpPr>
            <a:spLocks noGrp="1"/>
          </p:cNvSpPr>
          <p:nvPr>
            <p:ph type="dt" sz="half" idx="18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0" name="页脚占位符 10"/>
          <p:cNvSpPr>
            <a:spLocks noGrp="1"/>
          </p:cNvSpPr>
          <p:nvPr>
            <p:ph type="ftr" sz="quarter" idx="19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2" name="灯片编号占位符 11"/>
          <p:cNvSpPr>
            <a:spLocks noGrp="1"/>
          </p:cNvSpPr>
          <p:nvPr>
            <p:ph type="sldNum" sz="quarter" idx="20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76" name="标题 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8" name="日期占位符 7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0" name="页脚占位符 8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2" name="灯片编号占位符 9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4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8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6096000" y="1818936"/>
            <a:ext cx="5512904" cy="1081088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6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9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835800" y="3148536"/>
            <a:ext cx="6477000" cy="1676364"/>
          </a:xfrm>
        </p:spPr>
        <p:txBody>
          <a:bodyPr anchor="t" anchorCtr="0"/>
          <a:lstStyle>
            <a:lvl1pPr algn="l"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5800" y="547607"/>
            <a:ext cx="6477000" cy="2244193"/>
          </a:xfrm>
        </p:spPr>
        <p:txBody>
          <a:bodyPr anchor="b">
            <a:noAutofit/>
          </a:bodyPr>
          <a:lstStyle>
            <a:lvl1pPr marL="0" indent="0" algn="l">
              <a:buNone/>
              <a:defRPr sz="80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92150" y="1271588"/>
            <a:ext cx="5181600" cy="49060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13200" y="1271588"/>
            <a:ext cx="5181600" cy="49060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14" name="文本占位符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>
          <a:xfrm>
            <a:off x="692150" y="1282095"/>
            <a:ext cx="5157787" cy="44788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6" name="内容占位符 3"/>
          <p:cNvSpPr>
            <a:spLocks noGrp="1"/>
          </p:cNvSpPr>
          <p:nvPr>
            <p:ph sz="half" idx="2"/>
            <p:custDataLst>
              <p:tags r:id="rId2"/>
            </p:custDataLst>
          </p:nvPr>
        </p:nvSpPr>
        <p:spPr>
          <a:xfrm>
            <a:off x="692150" y="1787769"/>
            <a:ext cx="5157787" cy="4395543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8" name="文本占位符 4"/>
          <p:cNvSpPr>
            <a:spLocks noGrp="1"/>
          </p:cNvSpPr>
          <p:nvPr>
            <p:ph type="body" sz="quarter" idx="3"/>
            <p:custDataLst>
              <p:tags r:id="rId3"/>
            </p:custDataLst>
          </p:nvPr>
        </p:nvSpPr>
        <p:spPr>
          <a:xfrm>
            <a:off x="6311612" y="1282095"/>
            <a:ext cx="5183188" cy="44788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0" name="内容占位符 5"/>
          <p:cNvSpPr>
            <a:spLocks noGrp="1"/>
          </p:cNvSpPr>
          <p:nvPr>
            <p:ph sz="quarter" idx="4"/>
            <p:custDataLst>
              <p:tags r:id="rId4"/>
            </p:custDataLst>
          </p:nvPr>
        </p:nvSpPr>
        <p:spPr>
          <a:xfrm>
            <a:off x="6311612" y="1787769"/>
            <a:ext cx="5183188" cy="4395543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2" name="标题 9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4" name="日期占位符 10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6" name="页脚占位符 11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8" name="灯片编号占位符 12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3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92150" y="360000"/>
            <a:ext cx="1080265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52" name="文本占位符 2"/>
          <p:cNvSpPr>
            <a:spLocks noGrp="1"/>
          </p:cNvSpPr>
          <p:nvPr>
            <p:ph type="body" idx="1" hasCustomPrompt="1"/>
            <p:custDataLst>
              <p:tags r:id="rId1"/>
            </p:custDataLst>
          </p:nvPr>
        </p:nvSpPr>
        <p:spPr>
          <a:xfrm>
            <a:off x="692150" y="1296000"/>
            <a:ext cx="10807700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5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9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6" descr="黑暗里有星球  描述已自动生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</p:pic>
      <p:sp>
        <p:nvSpPr>
          <p:cNvPr id="1048762" name="文本占位符 23"/>
          <p:cNvSpPr>
            <a:spLocks noGrp="1"/>
          </p:cNvSpPr>
          <p:nvPr>
            <p:ph type="body" sz="quarter" idx="17" hasCustomPrompt="1"/>
            <p:custDataLst>
              <p:tags r:id="rId3"/>
            </p:custDataLst>
          </p:nvPr>
        </p:nvSpPr>
        <p:spPr>
          <a:xfrm>
            <a:off x="838200" y="4799265"/>
            <a:ext cx="1620000" cy="396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pic>
        <p:nvPicPr>
          <p:cNvPr id="2097165" name="图片 7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4986" y="1303986"/>
            <a:ext cx="1535822" cy="1510300"/>
          </a:xfrm>
          <a:prstGeom prst="rect">
            <a:avLst/>
          </a:prstGeom>
        </p:spPr>
      </p:pic>
      <p:sp>
        <p:nvSpPr>
          <p:cNvPr id="1048764" name="标题 1"/>
          <p:cNvSpPr>
            <a:spLocks noGrp="1"/>
          </p:cNvSpPr>
          <p:nvPr>
            <p:ph type="ctrTitle"/>
            <p:custDataLst>
              <p:tags r:id="rId6"/>
            </p:custDataLst>
          </p:nvPr>
        </p:nvSpPr>
        <p:spPr>
          <a:xfrm>
            <a:off x="838200" y="1760400"/>
            <a:ext cx="6120000" cy="24588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6" name="日期占位符 11"/>
          <p:cNvSpPr>
            <a:spLocks noGrp="1"/>
          </p:cNvSpPr>
          <p:nvPr>
            <p:ph type="dt" sz="half" idx="18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8" name="页脚占位符 12"/>
          <p:cNvSpPr>
            <a:spLocks noGrp="1"/>
          </p:cNvSpPr>
          <p:nvPr>
            <p:ph type="ftr" sz="quarter" idx="19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0" name="灯片编号占位符 13"/>
          <p:cNvSpPr>
            <a:spLocks noGrp="1"/>
          </p:cNvSpPr>
          <p:nvPr>
            <p:ph type="sldNum" sz="quarter" idx="20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61.xml" /><Relationship Id="rId14" Type="http://schemas.openxmlformats.org/officeDocument/2006/relationships/tags" Target="../tags/tag62.xml" /><Relationship Id="rId15" Type="http://schemas.openxmlformats.org/officeDocument/2006/relationships/tags" Target="../tags/tag63.xml" /><Relationship Id="rId16" Type="http://schemas.openxmlformats.org/officeDocument/2006/relationships/tags" Target="../tags/tag64.xml" /><Relationship Id="rId17" Type="http://schemas.openxmlformats.org/officeDocument/2006/relationships/tags" Target="../tags/tag65.xml" /><Relationship Id="rId18" Type="http://schemas.openxmlformats.org/officeDocument/2006/relationships/tags" Target="../tags/tag66.xml" /><Relationship Id="rId19" Type="http://schemas.openxmlformats.org/officeDocument/2006/relationships/tags" Target="../tags/tag67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rcRect t="63612" r="46047" b="5777"/>
          <a:stretch>
            <a:fillRect/>
          </a:stretch>
        </p:blipFill>
        <p:spPr>
          <a:xfrm flipH="1">
            <a:off x="42" y="0"/>
            <a:ext cx="5970229" cy="3331028"/>
          </a:xfrm>
          <a:custGeom>
            <a:gdLst>
              <a:gd name="connsiteX0" fmla="*/ 0 w 5970229"/>
              <a:gd name="connsiteY0" fmla="*/ 0 h 3331028"/>
              <a:gd name="connsiteX1" fmla="*/ 5970229 w 5970229"/>
              <a:gd name="connsiteY1" fmla="*/ 0 h 3331028"/>
              <a:gd name="connsiteX2" fmla="*/ 5970229 w 5970229"/>
              <a:gd name="connsiteY2" fmla="*/ 3331028 h 3331028"/>
              <a:gd name="connsiteX3" fmla="*/ 0 w 5970229"/>
              <a:gd name="connsiteY3" fmla="*/ 3331028 h 333102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70229" h="3331028">
                <a:moveTo>
                  <a:pt x="0" y="0"/>
                </a:moveTo>
                <a:lnTo>
                  <a:pt x="5970229" y="0"/>
                </a:lnTo>
                <a:lnTo>
                  <a:pt x="5970229" y="3331028"/>
                </a:lnTo>
                <a:lnTo>
                  <a:pt x="0" y="3331028"/>
                </a:lnTo>
                <a:close/>
              </a:path>
            </a:pathLst>
          </a:custGeom>
        </p:spPr>
      </p:pic>
      <p:sp>
        <p:nvSpPr>
          <p:cNvPr id="104865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94800" y="360000"/>
            <a:ext cx="10800000" cy="72000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4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92150" y="1271588"/>
            <a:ext cx="10807700" cy="490601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56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92150" y="6356350"/>
            <a:ext cx="288925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884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4808" r:id="rId2"/>
    <p:sldLayoutId id="2147484809" r:id="rId3"/>
    <p:sldLayoutId id="2147484810" r:id="rId4"/>
    <p:sldLayoutId id="2147484811" r:id="rId5"/>
    <p:sldLayoutId id="2147484812" r:id="rId6"/>
    <p:sldLayoutId id="2147484813" r:id="rId7"/>
    <p:sldLayoutId id="2147484814" r:id="rId8"/>
    <p:sldLayoutId id="2147484815" r:id="rId9"/>
    <p:sldLayoutId id="2147484816" r:id="rId10"/>
    <p:sldLayoutId id="2147484817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gradFill>
            <a:gsLst>
              <a:gs pos="0">
                <a:schemeClr val="tx1"/>
              </a:gs>
              <a:gs pos="100000">
                <a:schemeClr val="accent1"/>
              </a:gs>
            </a:gsLst>
            <a:lin ang="4800000" scaled="0"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68.xml" /><Relationship Id="rId3" Type="http://schemas.openxmlformats.org/officeDocument/2006/relationships/tags" Target="../tags/tag69.xml" /><Relationship Id="rId4" Type="http://schemas.openxmlformats.org/officeDocument/2006/relationships/tags" Target="../tags/tag7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8.xml" /><Relationship Id="rId11" Type="http://schemas.openxmlformats.org/officeDocument/2006/relationships/tags" Target="../tags/tag79.xml" /><Relationship Id="rId12" Type="http://schemas.openxmlformats.org/officeDocument/2006/relationships/tags" Target="../tags/tag80.xml" /><Relationship Id="rId13" Type="http://schemas.openxmlformats.org/officeDocument/2006/relationships/tags" Target="../tags/tag81.xml" /><Relationship Id="rId14" Type="http://schemas.openxmlformats.org/officeDocument/2006/relationships/tags" Target="../tags/tag82.xml" /><Relationship Id="rId15" Type="http://schemas.openxmlformats.org/officeDocument/2006/relationships/tags" Target="../tags/tag83.xml" /><Relationship Id="rId16" Type="http://schemas.openxmlformats.org/officeDocument/2006/relationships/tags" Target="../tags/tag84.xml" /><Relationship Id="rId17" Type="http://schemas.openxmlformats.org/officeDocument/2006/relationships/tags" Target="../tags/tag85.xml" /><Relationship Id="rId18" Type="http://schemas.openxmlformats.org/officeDocument/2006/relationships/tags" Target="../tags/tag86.xml" /><Relationship Id="rId19" Type="http://schemas.openxmlformats.org/officeDocument/2006/relationships/tags" Target="../tags/tag87.xml" /><Relationship Id="rId2" Type="http://schemas.openxmlformats.org/officeDocument/2006/relationships/notesSlide" Target="../notesSlides/notesSlide1.xml" /><Relationship Id="rId20" Type="http://schemas.openxmlformats.org/officeDocument/2006/relationships/tags" Target="../tags/tag88.xml" /><Relationship Id="rId21" Type="http://schemas.openxmlformats.org/officeDocument/2006/relationships/tags" Target="../tags/tag89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tags" Target="../tags/tag7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6001045230010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2024年企业战略规划计划</a:t>
            </a:r>
            <a:endParaRPr lang="zh-CN" altLang="en-US"/>
          </a:p>
        </p:txBody>
      </p:sp>
      <p:sp>
        <p:nvSpPr>
          <p:cNvPr id="104865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矩形: 圆角 8"/>
          <p:cNvSpPr/>
          <p:nvPr>
            <p:custDataLst>
              <p:tags r:id="rId3"/>
            </p:custDataLst>
          </p:nvPr>
        </p:nvSpPr>
        <p:spPr>
          <a:xfrm>
            <a:off x="635285" y="2900363"/>
            <a:ext cx="10921429" cy="3715122"/>
          </a:xfrm>
          <a:prstGeom prst="roundRect">
            <a:avLst>
              <a:gd name="adj" fmla="val 4409"/>
            </a:avLst>
          </a:prstGeom>
          <a:solidFill>
            <a:schemeClr val="bg1">
              <a:lumMod val="85000"/>
              <a:lumOff val="15000"/>
            </a:schemeClr>
          </a:solidFill>
          <a:ln w="6350">
            <a:solidFill>
              <a:schemeClr val="bg1">
                <a:lumMod val="50000"/>
                <a:lumOff val="50000"/>
              </a:schemeClr>
            </a:solidFill>
            <a:prstDash val="solid"/>
          </a:ln>
          <a:effectLst>
            <a:outerShdw blurRad="190500" dist="88900" algn="ctr" rotWithShape="0">
              <a:schemeClr val="bg2">
                <a:lumMod val="5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a typeface="微软雅黑"/>
              <a:cs typeface="微软雅黑" panose="020b0503020204020204" charset="-122"/>
            </a:endParaRPr>
          </a:p>
        </p:txBody>
      </p:sp>
      <p:sp>
        <p:nvSpPr>
          <p:cNvPr id="1048784" name="标题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sp>
        <p:nvSpPr>
          <p:cNvPr id="1048786" name="序号"/>
          <p:cNvSpPr txBox="1"/>
          <p:nvPr>
            <p:custDataLst>
              <p:tags r:id="rId5"/>
            </p:custDataLst>
          </p:nvPr>
        </p:nvSpPr>
        <p:spPr>
          <a:xfrm>
            <a:off x="1399930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One</a:t>
            </a:r>
            <a:endParaRPr lang="en-US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6"/>
            </p:custDataLst>
          </p:nvPr>
        </p:nvSpPr>
        <p:spPr>
          <a:xfrm>
            <a:off x="1399928" y="3867561"/>
            <a:ext cx="2631771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添加目录标题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序号"/>
          <p:cNvSpPr txBox="1"/>
          <p:nvPr>
            <p:custDataLst>
              <p:tags r:id="rId7"/>
            </p:custDataLst>
          </p:nvPr>
        </p:nvSpPr>
        <p:spPr>
          <a:xfrm>
            <a:off x="5091845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Two</a:t>
            </a:r>
            <a:endParaRPr lang="en-US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8"/>
            </p:custDataLst>
          </p:nvPr>
        </p:nvSpPr>
        <p:spPr>
          <a:xfrm>
            <a:off x="5091844" y="3867561"/>
            <a:ext cx="2631600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企业战略规划背景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序号"/>
          <p:cNvSpPr txBox="1"/>
          <p:nvPr>
            <p:custDataLst>
              <p:tags r:id="rId9"/>
            </p:custDataLst>
          </p:nvPr>
        </p:nvSpPr>
        <p:spPr>
          <a:xfrm>
            <a:off x="8526136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Three</a:t>
            </a:r>
            <a:endParaRPr lang="en-US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0"/>
            </p:custDataLst>
          </p:nvPr>
        </p:nvSpPr>
        <p:spPr>
          <a:xfrm>
            <a:off x="8526135" y="3867561"/>
            <a:ext cx="2631600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企业核心竞争力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序号"/>
          <p:cNvSpPr txBox="1"/>
          <p:nvPr>
            <p:custDataLst>
              <p:tags r:id="rId11"/>
            </p:custDataLst>
          </p:nvPr>
        </p:nvSpPr>
        <p:spPr>
          <a:xfrm>
            <a:off x="1399930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Part Four</a:t>
            </a:r>
            <a:endParaRPr lang="en-US" altLang="zh-CN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0" name="项标题"/>
          <p:cNvSpPr txBox="1"/>
          <p:nvPr>
            <p:custDataLst>
              <p:tags r:id="rId12"/>
            </p:custDataLst>
          </p:nvPr>
        </p:nvSpPr>
        <p:spPr>
          <a:xfrm>
            <a:off x="1399928" y="5479324"/>
            <a:ext cx="2631771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业务拓展与市场开发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序号"/>
          <p:cNvSpPr txBox="1"/>
          <p:nvPr>
            <p:custDataLst>
              <p:tags r:id="rId13"/>
            </p:custDataLst>
          </p:nvPr>
        </p:nvSpPr>
        <p:spPr>
          <a:xfrm>
            <a:off x="5091845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Five</a:t>
            </a:r>
            <a:endParaRPr lang="en-US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4" name="项标题"/>
          <p:cNvSpPr txBox="1"/>
          <p:nvPr>
            <p:custDataLst>
              <p:tags r:id="rId14"/>
            </p:custDataLst>
          </p:nvPr>
        </p:nvSpPr>
        <p:spPr>
          <a:xfrm>
            <a:off x="5091844" y="5479324"/>
            <a:ext cx="2631600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组织架构与管理体系优化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06" name="序号"/>
          <p:cNvSpPr txBox="1"/>
          <p:nvPr>
            <p:custDataLst>
              <p:tags r:id="rId15"/>
            </p:custDataLst>
          </p:nvPr>
        </p:nvSpPr>
        <p:spPr>
          <a:xfrm>
            <a:off x="8526136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Six</a:t>
            </a:r>
            <a:endParaRPr lang="en-US" altLang="zh-CN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8" name="项标题"/>
          <p:cNvSpPr txBox="1"/>
          <p:nvPr>
            <p:custDataLst>
              <p:tags r:id="rId16"/>
            </p:custDataLst>
          </p:nvPr>
        </p:nvSpPr>
        <p:spPr>
          <a:xfrm>
            <a:off x="8526135" y="5479324"/>
            <a:ext cx="2631600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风险控制与可持续发展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cxnSp>
        <p:nvCxnSpPr>
          <p:cNvPr id="3145729" name="直接连接符 1"/>
          <p:cNvCxnSpPr/>
          <p:nvPr>
            <p:custDataLst>
              <p:tags r:id="rId17"/>
            </p:custDataLst>
          </p:nvPr>
        </p:nvCxnSpPr>
        <p:spPr>
          <a:xfrm flipH="1" flipV="1">
            <a:off x="4468557" y="3327561"/>
            <a:ext cx="0" cy="1080000"/>
          </a:xfrm>
          <a:prstGeom prst="line">
            <a:avLst/>
          </a:prstGeom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"/>
          <p:cNvCxnSpPr/>
          <p:nvPr>
            <p:custDataLst>
              <p:tags r:id="rId18"/>
            </p:custDataLst>
          </p:nvPr>
        </p:nvCxnSpPr>
        <p:spPr>
          <a:xfrm flipH="1" flipV="1">
            <a:off x="7974045" y="3327561"/>
            <a:ext cx="0" cy="1080000"/>
          </a:xfrm>
          <a:prstGeom prst="line">
            <a:avLst/>
          </a:prstGeom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4"/>
          <p:cNvCxnSpPr/>
          <p:nvPr>
            <p:custDataLst>
              <p:tags r:id="rId19"/>
            </p:custDataLst>
          </p:nvPr>
        </p:nvCxnSpPr>
        <p:spPr>
          <a:xfrm flipH="1" flipV="1">
            <a:off x="4460818" y="5082411"/>
            <a:ext cx="0" cy="1080000"/>
          </a:xfrm>
          <a:prstGeom prst="line">
            <a:avLst/>
          </a:prstGeom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7"/>
          <p:cNvCxnSpPr/>
          <p:nvPr>
            <p:custDataLst>
              <p:tags r:id="rId20"/>
            </p:custDataLst>
          </p:nvPr>
        </p:nvCxnSpPr>
        <p:spPr>
          <a:xfrm flipH="1" flipV="1">
            <a:off x="7966306" y="5082411"/>
            <a:ext cx="0" cy="1080000"/>
          </a:xfrm>
          <a:prstGeom prst="line">
            <a:avLst/>
          </a:prstGeom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https://d.book118.com/336001045230010055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9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COLOR_TYPE" val="0"/>
  <p:tag name="KSO_WM_TEMPLATE_INDEX" val="20230981"/>
  <p:tag name="KSO_WM_TEMPLATE_MASTER_TYPE" val="0"/>
  <p:tag name="KSO_WM_TEMPLATE_SUBCATEGORY" val="29"/>
  <p:tag name="KSO_WM_TEMPLATE_THUMBS_INDEX" val="1、9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30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9"/>
</p:tagLst>
</file>

<file path=ppt/tags/tag70.xml><?xml version="1.0" encoding="utf-8"?>
<p:tagLst xmlns:p="http://schemas.openxmlformats.org/presentationml/2006/main">
  <p:tag name="KSO_WM_BEAUTIFY_FLAG" val="#wm#"/>
  <p:tag name="KSO_WM_SLIDE_ID" val="custom20230981_1"/>
  <p:tag name="KSO_WM_SLIDE_INDEX" val="1"/>
  <p:tag name="KSO_WM_SLIDE_ITEM_CNT" val="0"/>
  <p:tag name="KSO_WM_SLIDE_LAYOUT" val="a_f"/>
  <p:tag name="KSO_WM_SLIDE_LAYOUT_CNT" val="1_1"/>
  <p:tag name="KSO_WM_SLIDE_SUBTYPE" val="pureTxt"/>
  <p:tag name="KSO_WM_SLIDE_TYPE" val="title"/>
  <p:tag name="KSO_WM_TAG_VERSION" val="3.0"/>
  <p:tag name="KSO_WM_TEMPLATE_CATEGORY" val="custom"/>
  <p:tag name="KSO_WM_TEMPLATE_COLOR_TYPE" val="0"/>
  <p:tag name="KSO_WM_TEMPLATE_INDEX" val="20230981"/>
  <p:tag name="KSO_WM_TEMPLATE_MASTER_TYPE" val="0"/>
  <p:tag name="KSO_WM_TEMPLATE_SUBCATEGORY" val="29"/>
  <p:tag name="KSO_WM_TEMPLATE_THUMBS_INDEX" val="1、9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15000000596046448,&quot;colorType&quot;:1,&quot;foreColorIndex&quot;:14,&quot;transparency&quot;:0},&quot;type&quot;:1},&quot;glow&quot;:{&quot;colorType&quot;:0},&quot;line&quot;:{&quot;solidLine&quot;:{&quot;brightness&quot;:0.5,&quot;colorType&quot;:1,&quot;foreColorIndex&quot;:14,&quot;transparency&quot;:0},&quot;type&quot;:1},&quot;shadow&quot;:{&quot;brightness&quot;:-0.5,&quot;colorType&quot;:1,&quot;foreColorIndex&quot;:16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i*1_1"/>
  <p:tag name="KSO_WM_UNIT_INDEX" val="1_1"/>
  <p:tag name="KSO_WM_UNIT_LAYERLEVEL" val="1_1"/>
  <p:tag name="KSO_WM_UNIT_TYPE" val="l_i"/>
</p:tagLst>
</file>

<file path=ppt/tags/tag72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1_1"/>
  <p:tag name="KSO_WM_UNIT_INDEX" val="1_1_1"/>
  <p:tag name="KSO_WM_UNIT_LAYERLEVEL" val="1_1_1"/>
  <p:tag name="KSO_WM_UNIT_PRESET_TEXT" val="Part One"/>
  <p:tag name="KSO_WM_UNIT_SUBTYPE" val="d"/>
  <p:tag name="KSO_WM_UNIT_TYPE" val="l_h_i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2_1"/>
  <p:tag name="KSO_WM_UNIT_INDEX" val="1_2_1"/>
  <p:tag name="KSO_WM_UNIT_LAYERLEVEL" val="1_1_1"/>
  <p:tag name="KSO_WM_UNIT_PRESET_TEXT" val="Part Two"/>
  <p:tag name="KSO_WM_UNIT_SUBTYPE" val="d"/>
  <p:tag name="KSO_WM_UNIT_TYPE" val="l_h_i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3_1"/>
  <p:tag name="KSO_WM_UNIT_INDEX" val="1_3_1"/>
  <p:tag name="KSO_WM_UNIT_LAYERLEVEL" val="1_1_1"/>
  <p:tag name="KSO_WM_UNIT_PRESET_TEXT" val="Part Three"/>
  <p:tag name="KSO_WM_UNIT_SUBTYPE" val="d"/>
  <p:tag name="KSO_WM_UNIT_TYPE" val="l_h_i"/>
</p:tagLst>
</file>

<file path=ppt/tags/tag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4_1"/>
  <p:tag name="KSO_WM_UNIT_INDEX" val="1_4_1"/>
  <p:tag name="KSO_WM_UNIT_LAYERLEVEL" val="1_1_1"/>
  <p:tag name="KSO_WM_UNIT_PRESET_TEXT" val="Part Four"/>
  <p:tag name="KSO_WM_UNIT_SUBTYPE" val="d"/>
  <p:tag name="KSO_WM_UNIT_TYPE" val="l_h_i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5_1"/>
  <p:tag name="KSO_WM_UNIT_INDEX" val="1_5_1"/>
  <p:tag name="KSO_WM_UNIT_LAYERLEVEL" val="1_1_1"/>
  <p:tag name="KSO_WM_UNIT_PRESET_TEXT" val="Part Five"/>
  <p:tag name="KSO_WM_UNIT_SUBTYPE" val="d"/>
  <p:tag name="KSO_WM_UNIT_TYPE" val="l_h_i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6_1"/>
  <p:tag name="KSO_WM_UNIT_INDEX" val="1_6_1"/>
  <p:tag name="KSO_WM_UNIT_LAYERLEVEL" val="1_1_1"/>
  <p:tag name="KSO_WM_UNIT_PRESET_TEXT" val="Part Six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2_2"/>
  <p:tag name="KSO_WM_UNIT_INDEX" val="1_2_2"/>
  <p:tag name="KSO_WM_UNIT_LAYERLEVEL" val="1_1_1"/>
  <p:tag name="KSO_WM_UNIT_TYPE" val="l_h_i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3_2"/>
  <p:tag name="KSO_WM_UNIT_INDEX" val="1_3_2"/>
  <p:tag name="KSO_WM_UNIT_LAYERLEVEL" val="1_1_1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5_2"/>
  <p:tag name="KSO_WM_UNIT_INDEX" val="1_5_2"/>
  <p:tag name="KSO_WM_UNIT_LAYERLEVEL" val="1_1_1"/>
  <p:tag name="KSO_WM_UNIT_TYPE" val="l_h_i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6_2"/>
  <p:tag name="KSO_WM_UNIT_INDEX" val="1_6_2"/>
  <p:tag name="KSO_WM_UNIT_LAYERLEVEL" val="1_1_1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81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3.0"/>
  <p:tag name="KSO_WM_TEMPLATE_CATEGORY" val="custom"/>
  <p:tag name="KSO_WM_TEMPLATE_COLOR_TYPE" val="0"/>
  <p:tag name="KSO_WM_TEMPLATE_INDEX" val="20230981"/>
  <p:tag name="KSO_WM_TEMPLATE_MASTER_TYPE" val="0"/>
  <p:tag name="KSO_WM_TEMPLATE_SUBCATEGORY" val="29"/>
</p:tagLst>
</file>

<file path=ppt/tags/tag9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黑金">
      <a:dk1>
        <a:srgbClr val="000000"/>
      </a:dk1>
      <a:lt1>
        <a:srgbClr val="FFFFFF"/>
      </a:lt1>
      <a:dk2>
        <a:srgbClr val="261300"/>
      </a:dk2>
      <a:lt2>
        <a:srgbClr val="F5F7FF"/>
      </a:lt2>
      <a:accent1>
        <a:srgbClr val="FFA649"/>
      </a:accent1>
      <a:accent2>
        <a:srgbClr val="FFAD69"/>
      </a:accent2>
      <a:accent3>
        <a:srgbClr val="FFCA92"/>
      </a:accent3>
      <a:accent4>
        <a:srgbClr val="E6B074"/>
      </a:accent4>
      <a:accent5>
        <a:srgbClr val="C6917C"/>
      </a:accent5>
      <a:accent6>
        <a:srgbClr val="DD6523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16</Paragraphs>
  <Slides>3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8">
      <vt:lpstr>Arial</vt:lpstr>
      <vt:lpstr>Calibri</vt:lpstr>
      <vt:lpstr>微软雅黑</vt:lpstr>
      <vt:lpstr>Calibri Light</vt:lpstr>
      <vt:lpstr>Office Theme</vt:lpstr>
      <vt:lpstr>2024年企业战略规划计划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2024-09-23T15:47:43.768</cp:lastPrinted>
  <dcterms:created xsi:type="dcterms:W3CDTF">2024-09-23T07:47:43Z</dcterms:created>
  <dcterms:modified xsi:type="dcterms:W3CDTF">2024-09-23T07:47:45Z</dcterms:modified>
</cp:coreProperties>
</file>