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E04FA-8E02-444E-ACB0-6A89ABE85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4FD38-F2A7-4D7C-A5E0-44E18FA48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483C3-44A7-43B0-84EE-2EC2D3B80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D105A-6554-4140-8FD3-99785B0DF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6A026-0755-41E3-9F4A-5FDC9E636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CFD4BD-3DE7-4ED6-9AE7-75A12F5B1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80C307-3045-4816-BF15-3A38FFE24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665C1-48F9-4149-83EB-7D2A727A9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C4C2B-3C5F-488C-A23E-14656E93D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9C55D-C6DA-4BEB-81AD-DF6D9164F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22621-F7F6-4210-9EF2-73F68DEF0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0121301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财务尽职调查报告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目标公司概况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财务数据分析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经营情况分析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税务合规性检查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投资建议及估值分析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本次财务尽职调查旨在评估目标公司的财务状况、经营成果和现金流量，为投资者提供决策依据。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随着市场竞争的加剧，投资者对目标公司的财务状况和经营风险越来越关注，财务尽职调查成为投资决策的重要环节。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本次调查涵盖了目标公司的财务报表、会计政策、税务情况、内部控制等方面。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资料收集、现场访谈、数据分析等多种方法，对目标公司的财务状况进行全面、客观、准确的评估。具体包括收集目标公司财务报表及相关资料，与公司管理层、财务人员等进行现场访谈，运用财务分析工具对财务数据进行分析比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目标公司概况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XX有限公司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XX亿元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法定代表人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注册地址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XX省XX市XX区XX路XX号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包括但不限于XXX、XXX、XXX等业务领域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公司下设董事会、监事会、经理层等治理机构，同时分设多个职能部门和业务部门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人员构成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截至调查时点，公司员工总数为XX人，其中高管人员XX人，中层管理人员XX人，基层员工XX人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员工薪酬和福利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公司制定了完善的薪酬和福利制度，包括基本工资、绩效奖金、五险一金等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组织架构和人员构成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公司主要从事XXX、XXX、XXX等业务领域，拥有较为完整的产业链和较高的市场份额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公司在所处行业中处于较为领先的地位，拥有较强的品牌影响力和市场竞争力，客户群体稳定且广泛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随着行业市场的不断扩大和公司自身实力的不断增强，公司业务发展前景广阔，有望在未来实现更大的发展突破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业务发展前景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业务介绍和市场地位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评估公司的现金流入流出状况，关注现金净流量和经营性现金流。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评估公司的资产、负债和所有者权益状况，关注资产质量和负债结构。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分析公司的收入、成本和利润情况，判断盈利能力和盈利质量。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财务报表解读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偿债能力指标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营运能力指标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盈利能力指标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发展能力指标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财务指标评估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如流动比率、速动比率、资产负债率等，评估公司的短期和长期偿债能力。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如销售利润率、净资产收益率等，衡量公司的盈利能力。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如存货周转率、应收账款周转率等，反映公司的资产运营效率。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如营业收入增长率、净利润增长率等，评估公司的成长性和发展潜力。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20" r="1792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关注公司会计政策变更的合规性和对财务报表的影响。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会计政策变更风险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结合财务指标和行业特点，分析公司可能存在的财务风险点。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财务风险预警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关注公司重大投资、并购、担保等事项的合规性和风险性。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重大事项风险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评估公司持续经营能力，关注可能导致公司持续经营困难的因素。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持续经营风险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财务风险提示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https://d.book118.com/336001213012010102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2024-09-26T18:34:29.168</cp:lastPrinted>
  <dcterms:created xsi:type="dcterms:W3CDTF">2024-09-26T10:34:29Z</dcterms:created>
  <dcterms:modified xsi:type="dcterms:W3CDTF">2024-09-26T10:34:31Z</dcterms:modified>
</cp:coreProperties>
</file>