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176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23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7B2F6-CB57-4A3B-9C76-BF057631E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3C1CD6-BFB1-403B-82F7-418A07159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0E0145-4FB0-4B4E-99CC-61953F6CE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7AB9F8-6510-4E41-9084-5D95C1B06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8EFAC8-B445-41D9-87DC-E757372E7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82BE4D-76EF-44B2-85DC-B24F187BC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422ED1-43D3-40CE-AEF2-25D11A2E1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1F8399-50EB-4F4B-9AA7-321C56CCF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C34F5-DB05-429A-B6D1-1854EA712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9B3CD-17DB-4DA9-84BF-4D2C1C64B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C4E7E-5ECE-4BB3-951C-C2FCCCB45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4166" r:id="rId2"/>
    <p:sldLayoutId id="2147504167" r:id="rId3"/>
    <p:sldLayoutId id="2147504168" r:id="rId4"/>
    <p:sldLayoutId id="2147504169" r:id="rId5"/>
    <p:sldLayoutId id="2147504170" r:id="rId6"/>
    <p:sldLayoutId id="2147504171" r:id="rId7"/>
    <p:sldLayoutId id="2147504172" r:id="rId8"/>
    <p:sldLayoutId id="2147504173" r:id="rId9"/>
    <p:sldLayoutId id="2147504174" r:id="rId10"/>
    <p:sldLayoutId id="214750417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0221412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lstStyle/>
          <a:p>
            <a:r>
              <a:rPr lang="zh-CN" altLang="en-US"/>
              <a:t>三年级上册语文课件24.司马光部编版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导入新课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阅读理解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分析课文结构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课堂活动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深入探究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https://d.book118.com/336002214123010034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三年级上册语文课件24.司马光部编版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2024-09-03T18:30:45.644</cp:lastPrinted>
  <dcterms:created xsi:type="dcterms:W3CDTF">2024-09-03T10:30:45Z</dcterms:created>
  <dcterms:modified xsi:type="dcterms:W3CDTF">2024-09-03T10:30:47Z</dcterms:modified>
</cp:coreProperties>
</file>