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3273C-D27B-4A1A-B6C0-D152ADBFB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84B27-ED36-4044-AEBE-2D4D5034E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F7E01-BAD2-4912-8314-0C67A1BEE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B6AC8-1B47-4D70-8223-BE9407CAF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A39762-5F61-4FCD-B033-CE7124C79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860C4F-6784-4E3C-BA69-AA01960DD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8475B9-AFD8-4996-8485-842B31009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807BA-8191-431D-AAE3-8AFFB13D8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DE326-A0F1-4C7A-B0E7-2EA9C8F7F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8FF3E-A874-4074-A262-28A9D688B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9A705-DDD6-4928-9C43-8BA973F1D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pn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0413110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木制门窗项目招商引资方案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营销与推广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投资预算与回报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27" r="27527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随着我国经济的快速发展，居民生活水平不断提高，对家居装修的需求日益增加，带动了家居装修市场的繁荣。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木制门窗作为一种传统的家居装修材料，具有环保、美观、耐用等特点，深受消费者喜爱。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目前，市场上木制门窗品牌众多，但产品质量参差不齐，消费者对高品质木制门窗的需求得不到满足。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17" r="54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打造高品质的木制门窗品牌，满足消费者对高品质木制门窗的需求。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通过招商引资，引入优秀的合作伙伴和资金，共同推动木制门窗项目的发展。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提高木制门窗行业的整体水平，推动行业的可持续发展。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环保健康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工艺精湛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随着消费者对家居装修品质要求的提高，高品质木制门窗市场需求不断增长。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木制门窗采用天然木材制作，无污染，符合现代人绿色环保的生活理念。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项目团队拥有丰富的木工制作经验和技术，能够制作出高品质的木制门窗。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与国内外知名家居品牌合作，共同推广高品质木制门窗品牌，提高市场影响力。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寻求扩大生产规模或转型的企业。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家居建材企业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寻求稳定收益和长期回报的投资者。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投资机构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希望拓展产业链或提高产品附加值的同行业企业。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木制品加工企业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寻求优质产品供应和品牌合作的渠道商。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木制门窗经销商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目标投资者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股权融资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通过发行债券或向银行贷款等方式筹集资金。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债权融资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合作经营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政府扶持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利用政府提供的政策优惠和资金支持，吸引投资者。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通过出让部分股权，吸引投资者成为合作伙伴。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与目标投资者共同出资、共同经营，实现资源共享和互利共赢。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引资方式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市场前景广阔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木制门窗市场需求持续增长，具有较大的市场空间和发展潜力。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技术优势明显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采用先进的生产工艺和技术，提高产品质量和附加值，降低成本。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品牌影响力强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树立良好的品牌形象和市场口碑，提高产品知名度和竞争力。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政策支持力度大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享受政府提供的税收优惠、资金扶持等政策，降低投资风险和成本。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40" r="724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实木门窗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采用优质木材，经过精心加工和打磨，外观典雅，具有良好的保温、隔热和隔音性能。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复合门窗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采用多种材料复合而成，具有优异的耐用性和稳定性，同时保持了木材的自然美感和质感。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定制化服务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根据客户需求，提供个性化的门窗定制服务，满足不同风格和尺寸的需求。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木制门窗产品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提供专业的门窗安装服务，确保产品在安装过程中不受损坏，并保证安装质量和安全性。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83" b="1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建立完善的售后服务体系，对产品进行定期维护和保养，确保客户使用过程中的问题得到及时解决。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为客户提供相关培训服务，使他们了解如何正确使用和维护门窗产品，提高产品的使用寿命。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配套服务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随着人们对家居装修品质要求的提高，对木制门窗的需求也在不断增长。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792" r="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未来木制门窗行业将不断涌现新的技术和产品，推动市场不断发展和壮大。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环保意识的提高也将促进木制门窗市场的发展，因为木材作为一种可再生资源，具有环保优势。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市场前景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营销与推广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https://d.book118.com/336004131103010033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2024-09-01T22:52:58.482</cp:lastPrinted>
  <dcterms:created xsi:type="dcterms:W3CDTF">2024-09-01T14:52:58Z</dcterms:created>
  <dcterms:modified xsi:type="dcterms:W3CDTF">2024-09-01T14:53:00Z</dcterms:modified>
</cp:coreProperties>
</file>