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7C72F-FE82-4B12-B3EC-8822987B1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DFC1C-D2BD-4C83-B4CC-2C81A2C42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28D11-D8DC-4B4F-9AD9-1AD8A4035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34C0E5-8C78-4828-99BA-4B854547A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A2C9D3-FD09-4BA6-9A9C-655D2B00D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C02019-2A0E-4BAC-A9BE-0D216F1D1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D07898-6D43-48F9-B22A-9EED2BE0C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DC151-FAB0-4B13-8B1F-2CAC13044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562FF-B0BB-414E-88DB-B6EA0B98F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C3AD6-DD6B-4167-8EB7-44765FA10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07DCB-5125-4321-B493-C9B2B9485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0510200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60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60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ea typeface="Arial"/>
                <a:cs typeface="Arial"/>
              </a:rPr>
              <a:t>：</a:t>
            </a:r>
            <a:r>
              <a:rPr lang="en-US" altLang="zh-CN" sz="160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ea typeface="Arial"/>
                <a:cs typeface="Arial"/>
              </a:rPr>
              <a:t>XXX</a:t>
            </a:r>
            <a:endParaRPr lang="en-US" sz="1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6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6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6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6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6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753801" y="2806454"/>
            <a:ext cx="8685600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800" b="1" err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Alagille</a:t>
            </a:r>
            <a:r>
              <a:rPr lang="en-US" sz="4800" b="1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综合征护理查房</a:t>
            </a:r>
            <a:r>
              <a:rPr lang="en-US" altLang="zh-CN" sz="4800" b="1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4800" b="1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Alagille综合征概述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Alagille综合征的护理评估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Alagille综合征的护理措施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Alagille综合征的护理效果评价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Alagille综合征的护理研究进展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Alagille综合征概述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Alagille综合征是一种罕见的遗传性疾病，以肝内胆管发育异常为主要特征。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除了肝内胆管发育异常外，还可能伴有其他系统的异常，如心血管、骨骼和眼部等。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Alagille综合征的病因是基因突变，尤其是JAG1基因的突变。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JAG1基因突变导致肝内胆管发育异常，进而影响胆汁排泄，引发一系列临床症状。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黄疸、瘙痒、腹痛、营养不良等是Alagille综合征的常见症状。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结合临床表现、实验室检查和基因检测结果进行诊断。实验室检查显示肝功能异常和胆汁淤积，基因检测发现JAG1基因突变可确诊。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Alagille综合征的护理评估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进行肝功能、血脂、基因检测等实验室检查，以协助诊断。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观察患者生长发育情况，检查皮肤、眼睛、肝脏等器官的异常表现。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详细了解患者家族史、既往史、用药史等，以便发现潜在病因。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进行腹部超声、CT或MRI等影像学检查，观察肝脏及其他器官的结构异常。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根据评估内容，综合分析检查结果，确定患者是否患有Alagille综合征。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根据患者具体情况，制定个性化的护理计划，以满足患者在生理、心理和社会方面的需求。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针对患者的病情状况和自身认知情况进行护理诊断，确定护理重点和难点。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评估结果与护理诊断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在评估过程中要注重保护患者的隐私和权益，尊重患者的知情权和自主权。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评估时应采用客观、量化的指标，避免主观臆断和偏见。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评估结果应及时反馈给患者及家属，以便患者及家属了解病情和治疗方案。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评估注意事项与要求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Alagille综合征的护理措施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https://d.book118.com/336005102002010051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2024-09-16T14:15:09.828</cp:lastPrinted>
  <dcterms:created xsi:type="dcterms:W3CDTF">2024-09-16T06:15:09Z</dcterms:created>
  <dcterms:modified xsi:type="dcterms:W3CDTF">2024-09-16T06:15:11Z</dcterms:modified>
</cp:coreProperties>
</file>