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D2506A8-B279-4323-87BC-370632C972F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9E0BF-976D-480B-B946-A7680342A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8F6E2-AEA9-47AC-9CAB-981CD82B0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3222E7-155F-4659-9248-9103E89A4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3839EE-5283-4175-8498-9704373D3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928ABD-EF5D-4497-B242-5EC6CEB68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29F385-77FB-43C4-B7CD-1574C3D83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683AD0-5B5D-4375-8E58-3AFE97C97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03DD36-1230-4A2E-9CD8-37D13A04D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31DCA9-ED41-4AB5-9C78-04B4910FD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1206F8-53CD-43CF-851B-9A5EDB271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8D9AA-C63E-474D-BA81-FCCD059CB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9B3D8C0-47CF-4ADA-8055-2887519D62C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D7E5D0A-0E2F-4767-A89E-A346C729160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10103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洞悉内心的需求实现心理的平衡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洞悉自我需求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平衡身心健康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塑造积极心态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共建和谐人际关系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心理平衡的定义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心理平衡是指个体在心理层面上的稳定状态，能够有效地应对各种挑战和压力。它不仅关乎个人内心的和谐，还直接影响到个体的整体幸福感和生活质量。通过保持心理平衡，个人能更好地应对生活中的变化和困难，提升自我控制能力和情绪管理能力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洞悉内心需求的重要性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了解内心需求有助于减轻压力和焦虑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影响心理健康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认识自己的需求可以更好地规划生活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提升自我认知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满足内心需求能够增进与他人的沟通和理解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改善人际关系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实现心理平衡的好处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心理平衡能帮助提高工作效率和创造力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提升工作效率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心理平衡有助于改善睡眠质量和提升身体健康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改善睡眠质量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保持心理平衡可以增加个体的幸福感和满足感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增加幸福感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学会放松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学会放松和减压，有助于缓解焦虑和紧张情绪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保持健康饮食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均衡饮食对心理平衡至关重要，注意营养搭配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规律作息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保持规律的作息时间，有助于维持身心健康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实现心理平衡的方法和技巧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定期锻炼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身心健康相辅相成，定期锻炼有助于保持心理平衡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本章总结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一章简要介绍了心理平衡的定义及其重要性，探讨了洞悉内心需求的重要性以及实现心理平衡的好处。通过深入了解自己的内心需求，学会保持心理平衡，个体能够更好地应对生活的挑战，提高幸福感和生活质量。下一章将进一步探讨心理平衡的实践方法和技巧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洞悉自我需求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自我认知的重要性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自我认知在洞悉自我需求中起着关键作用，通过深入了解自己，我们可以更好地理解内心的真正需求，这有助于实现心理的平衡。提高自我认知的方法包括定期反思、关注自己的情绪和反应，并倾听内心的声音。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善待自己的重要性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自我价值感提升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提升自尊与自信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减轻负面情绪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减少自责与自嘲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积极改善生活状态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坚持自我成长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接纳内心的需求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识别真正需求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倾听内心声音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满足内在需求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寻找解决方案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建立内心平衡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尊重个人感受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保持身心健康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均衡饮食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适量运动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学会情绪管理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表达情感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寻求支持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培养积极心态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感恩心态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乐观对待生活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培养内在平和心态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定期冥想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有助于减轻压力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促进情绪稳定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洞悉自我需求是实现心理平衡的重要一步，通过自我认知、善待自己、接纳内心需求以及培养平和心态，我们可以更好地理解自己的内心需求，从而实现心理的平衡与和谐。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平衡身心健康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身心健康的关系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身心健康之间的相互影响是实现心理平衡的重要因素。心理健康会直接影响身体健康，反之亦然。保持身心的平衡有助于缓解压力、提高工作效率和增进人际关系。因此，理解身心健康之间的关系至关重要。为了实现内心的需求，必须关注身体和心理健康的平衡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健康饮食对心理平衡的影响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保证身体各项营养的摄取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均衡饮食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稳定血糖水平，降低焦虑情绪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减少糖分摄入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提供丰富的维生素和矿物质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增加蔬菜水果摄入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保持机体水分平衡，促进新陈代谢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多喝水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运动锻炼与心理平衡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运动能够分解焦虑情绪，促进身心放松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释放压力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适度运动可促进深度睡眠，提高睡眠质量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改善睡眠质量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持续锻炼能够提升自我感觉，增加自信心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增强信心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睡眠环境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避免噪音、光线干扰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确保舒适的睡眠环境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放松技巧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尝试冥想、呼吸练习等放松方式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减少入睡前的紧张情绪和焦虑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睡眠品质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深度睡眠对身心恢复至关重要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避免过度使用电子产品影响睡眠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睡眠质量对心理平衡的重要性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睡眠时间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成人每晚应保持</a:t>
            </a: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7-9</a:t>
            </a: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小时的睡眠时间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规律的作息时间有助于维持睡眠质量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实现心理的平衡需要身心健康的双重保障。通过合理的饮食、适量的运动、良好的睡眠，我们能够有效调节心理状态，保持内心的平衡。重视身心健康，关注自己的需求，才能实现全面的心理健康和幸福感。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https://d.book118.com/336010103013010104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洞悉内心的需求实现心理的平衡</vt:lpstr>
      <vt:lpstr>目录</vt:lpstr>
      <vt:lpstr>第一章 简介</vt:lpstr>
      <vt:lpstr> </vt:lpstr>
      <vt:lpstr>洞悉内心需求的重要性</vt:lpstr>
      <vt:lpstr>实现心理平衡的好处</vt:lpstr>
      <vt:lpstr>实现心理平衡的方法和技巧</vt:lpstr>
      <vt:lpstr>本章总结</vt:lpstr>
      <vt:lpstr>第2章 洞悉自我需求</vt:lpstr>
      <vt:lpstr> </vt:lpstr>
      <vt:lpstr>善待自己的重要性</vt:lpstr>
      <vt:lpstr>接纳内心的需求</vt:lpstr>
      <vt:lpstr>培养内在平和心态</vt:lpstr>
      <vt:lpstr>总结</vt:lpstr>
      <vt:lpstr>第3章 平衡身心健康</vt:lpstr>
      <vt:lpstr> </vt:lpstr>
      <vt:lpstr>健康饮食对心理平衡的影响</vt:lpstr>
      <vt:lpstr>运动锻炼与心理平衡</vt:lpstr>
      <vt:lpstr>睡眠质量对心理平衡的重要性</vt:lpstr>
      <vt:lpstr>结语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2024-09-29T14:48:37.091</cp:lastPrinted>
  <dcterms:created xsi:type="dcterms:W3CDTF">2024-09-29T06:48:37Z</dcterms:created>
  <dcterms:modified xsi:type="dcterms:W3CDTF">2024-09-29T06:48:39Z</dcterms:modified>
</cp:coreProperties>
</file>