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F7B73-0859-4F0F-825D-5409CBBD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6DD6B-E4D6-40CB-A74B-7D34233DC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3A264-F9C3-4679-A13D-F5592D19F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0E912-712C-4DE2-8B29-4386A6D72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77DC1-4FAA-4286-998A-70B099E3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535FE-D38E-497B-8040-24438BCB5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D9C3F-B640-4BFE-87D1-9B56D227F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1015A-AF4A-489E-9900-8831A2222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38BBB5-243C-417F-B52B-C1474515C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ECADE-BE0E-448D-8729-59B7ADE4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C2F5F-1737-462C-A89B-5E2093A0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1121023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幼儿园假期安全教育活动策划与实施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延伸拓展：家园共育在假期安全教育中的作用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通过活动，使幼儿了解假期中可能遇到的安全隐患，提高他们的安全意识和自我保护能力。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增强幼儿安全意识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预防安全事故发生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培养幼儿良好习惯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通过安全教育，帮助幼儿掌握基本的安全知识和技能，降低假期安全事故的发生率。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引导幼儿养成良好的安全行为习惯，如不乱跑、不随意接受陌生人的物品等。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使幼儿了解假期中常见的安全问题和应对方法，如防火、防溺水、防走失等。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8871766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培养幼儿在遇到危险时的自我保护能力和求助意识。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增强幼儿的安全感和家长的信任感，促进家园合作。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参与人员及角色分工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248" r="132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427" r="1842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负责制定活动方案、提供教育资源、监督活动实施。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负责具体活动的策划、组织和实施，包括场地布置、人员安排等。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参与活动的筹备和实施，协助幼儿园做好幼儿的安全教育工作。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提供必要的支持和协助，如安全教育讲座、安全演练指导等。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375" r="7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防溺水安全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防触电安全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安全知识普及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讲解火源的危险性，如何预防火灾以及火灾发生时的应急措施。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教授孩子遵守交通规则，认识交通标志，以及如何安全过马路和乘坐交通工具。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教育孩子远离水源，不私自下水游泳，以及遇到溺水情况时的求救和自救方法。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教育孩子不随意触摸电器设备，了解安全用电常识，以及在遇到触电情况时的紧急处理措施。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火灾逃生演练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模拟火灾现场，组织孩子进行疏散逃生演练，让他们掌握正确的逃生方法和路线。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地震避险演练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讲解地震的危害和避险方法，组织孩子进行地震避险演练，提高他们的应急反应能力。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紧急疏散演练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针对突发事件，组织孩子进行紧急疏散演练，确保他们能够迅速、有序地撤离到安全区域。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通过亲子问答的形式，让孩子和家长共同学习和巩固安全知识。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安全知识问答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设置不同的安全场景，让孩子和家长一起参与模拟演练，提高他们的安全防范意识和应对能力。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安全场景模拟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引导孩子和家长一起制作与安全主题相关的手工作品，增强他们的动手能力和安全意识。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安全主题手工制作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亲子互动环节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https://d.book118.com/336011210234010050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2024-09-16T11:14:36.339</cp:lastPrinted>
  <dcterms:created xsi:type="dcterms:W3CDTF">2024-09-16T03:14:36Z</dcterms:created>
  <dcterms:modified xsi:type="dcterms:W3CDTF">2024-09-16T03:14:38Z</dcterms:modified>
</cp:coreProperties>
</file>