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7C48A-405D-461D-BA3D-C90AB8D41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98723-BDB0-4388-9D49-63298F7BE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C9950-5FD5-4897-A1B9-B348DDDAD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BA8D6-5229-4118-94ED-A2F005D70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6953FF-B636-48E9-9364-91DEAE69C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8C511-FAB6-405E-B775-1AD7D5F60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C0998-0787-4935-85D3-4D1374E1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141AD-AC44-484C-AFBB-876FE872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25CB2-716B-4F5A-86F8-9BA159D9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2FF35-D8FB-48C1-BBC2-857847BA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6E14-A84E-4BFB-A641-2BC2C743F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12011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营销管理重点知识总结与反思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营销战略与规划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营销管理与组织文化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营销伦理与社会责任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营销管理是组织为了满足客户需求、实现盈利目标而进行的一系列市场导向的商业活动。它具有系统性、科学性和艺术性的特点。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涉及组织内外部环境的分析、目标市场的选择、产品定位、价格策略、促销手段以及销售渠道的管理等。它要求企业以市场为导向，通过系统的方法和工具，对营销活动进行规划、执行和控制，以实现企业的商业目标。同时，营销管理也需要灵活运用创新思维和策略，以应对市场的变化和竞争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营销管理对于企业的发展至关重要，它能够提升企业的市场竞争力、满足客户需求并实现盈利目标。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竞争激烈的市场环境中，营销管理是企业取得成功的关键因素之一。通过有效的营销管理，企业可以更好地了解市场需求和竞争态势，制定合适的营销策略和方案，提升品牌知名度和美誉度，增加销售量和市场份额，从而实现企业的长期发展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营销管理的发展历程经历了从传统营销到现代营销的演变，随着科技和社会的发展，营销管理的理念和方法也在不断更新和进步。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营销管理侧重于产品的推销和销售渠道的管理，随着市场环境的变化和消费者需求的升级，营销管理的重心逐渐转向市场研究和消费者行为分析，更加注重顾客价值和关系管理。现代的营销管理融合了数字技术和社交媒体等新兴工具，实现了更精准的目标定位和个性化的营销策略，为企业提供了更多的商业机会和竞争优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明确产品的目标市场、消费者群体以及产品在市场中的独特卖点。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不断研发新产品，以满足消费者不断变化的需求，同时保持产品的竞争优势。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根据产品的生产成本、市场需求和竞争状况来制定价格。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根据消费者对产品价值的认知来制定价格，确保产品价格与消费者感知价值相匹配。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通过企业自己的销售团队或在线平台直接销售给消费者。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通过经销商、代理商等中间商将产品销售给消费者，扩大市场覆盖面。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利用各种媒体平台进行广告投放，提高产品知名度和品牌形象。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举办各种促销活动，如折扣、赠品、限时优惠等，吸引消费者购买。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389" b="6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营销战略与规划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市场细分是营销管理中的基础步骤，通过对市场进行划分，能够更好地理解客户需求和行为，为制定营销策略提供依据。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市场细分能够帮助企业识别机会和挑战，确定目标市场，并制定相应的营销策略。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市场细分的方法包括地理、人口统计、心理和行为等，通过这些方法可以将市场划分为具有相似需求和特点的子市场。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市场细分需要持续关注市场变化和趋势，以便及时调整和优化细分市场的策略。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目标市场选择是企业根据自身资源和能力，选择一个或多个细分市场作为营销对象的过程。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企业在选择目标市场时可以采用差异化策略、集中策略或无差异化策略，以最大化满足客户需求和提高市场份额。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选择目标市场时需要考虑市场规模、增长潜力、竞争状况、客户购买力等因素，以确定市场是否具有吸引力。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目标市场选择需要与企业的战略目标和价值观相一致，以确保企业能够实现长期可持续发展。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24375" r="2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市场定位是根据目标市场的需求和竞争状况，塑造企业及其产品独特形象的过程。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市场定位需要突出企业产品的优势和特点，以区别于竞争对手的产品。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市场定位需要与目标市场的需求和价值观相符合，以提高客户对产品的认知度和忠诚度。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市场定位需要持续关注市场变化和竞争状况，以便及时调整和优化定位策略。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营销计划是企业为实现营销目标而制定的详细行动方案。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营销计划需要具有可操作性和可衡量性，以确保企业能够有效地实现营销目标。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营销计划包括市场分析、目标设定、策略制定、预算分配和执行计划等部分。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营销计划需要适应市场变化和竞争状况，及时调整和优化计划内容，以提高企业的竞争力和市场份额。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营销计划制定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https://d.book118.com/336012011204010050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2024-09-16T04:22:15.334</cp:lastPrinted>
  <dcterms:created xsi:type="dcterms:W3CDTF">2024-09-15T20:22:15Z</dcterms:created>
  <dcterms:modified xsi:type="dcterms:W3CDTF">2024-09-15T20:22:17Z</dcterms:modified>
</cp:coreProperties>
</file>