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82182-5B57-4846-90F5-52ED26485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32B67-CE28-4434-848F-A5A919FF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614D2-4EFC-4922-8712-DD7C02A1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3166-E139-4441-B920-1A8AFEC23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093D8-2BC4-4036-A30C-B677A7BD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ADF82-8D33-4202-9407-2A88E06E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7228A-BF81-43A0-A240-FC9D24B8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208C0-775D-4CAE-9954-69A67D4A3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4B5B3-0B6B-433E-B249-95D1D189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4B23-11F5-42B5-A118-A5795307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4E62D-FA4D-4C8C-9B53-F15E8216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1321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线材基础知识全面解析\n## 1.线材的基本概念与分类\n### 1.1线材的定义与组成\n### 1.2线材的分类方法\n### 1.3线材的主要应用领域\n## 2.线材的力学性能与特点\n### 2.1线材的应力-应变曲线\n### 2.2线材的弹性与塑性\n### 2.3线材的强度与硬度\n## 3.线材的化学成分与性能\n### 3.1线材的化学成分分析\n### 3.2线材的合金元素作用\n### 3.3线材的显微组织与性能\n## 4.线材的制造工艺与技术\n### 4.1线材的冶炼与连铸工艺\n### 4.2线材的轧制工艺与技术\n### 4.3线材的拉拔与捻制工艺\n## 5.线材的检测与质量控制\n### 5.1线材的尺寸与形状检测\n### 5.2线材的力学性能检测\n### 5.3线材的质量控制与改进\n## 6.线材的储存与运输要求\n### 6.1线材的储存条件与环境\n### 6.2线材的运输要求与注意事项\n### 6.3线材的包装与标识规定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线材基础知识全面解析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23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4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25" name="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26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线材的基本概念与分类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29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线材的力学性能与特点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32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线材的化学成分与性能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35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线材的制造工艺与技术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7" name="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38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线材的检测与质量控制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8221218" y="4894662"/>
              <a:ext cx="3699975" cy="831850"/>
              <a:chOff x="8221218" y="4894662"/>
              <a:chExt cx="3699975" cy="831850"/>
            </a:xfrm>
          </p:grpSpPr>
          <p:sp>
            <p:nvSpPr>
              <p:cNvPr id="141" name="Tencent"/>
              <p:cNvSpPr txBox="1"/>
              <p:nvPr/>
            </p:nvSpPr>
            <p:spPr>
              <a:xfrm>
                <a:off x="8221218" y="4894662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ctr" defTabSz="914400">
                  <a:defRPr sz="1800">
                    <a:solidFill>
                      <a:schemeClr val="accent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06</a:t>
                </a:r>
                <a:endParaRPr/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l" defTabSz="914400">
                  <a:defRPr sz="18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20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线材的储存与运输要求</a:t>
                </a:r>
                <a:endParaRPr lang="en-US" sz="2000" b="1">
                  <a:solidFill>
                    <a:schemeClr val="tx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线材的基本概念与分类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线材的定义与组成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线材的定义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线材是一种具有一定长度和直径的金属材料，通常用于制造各种工程结构和机械零件。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线材可以是圆形、矩形或其他形状，其截面可以是实心、空心或复合结构。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线材的组成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线材主要由金属元素组成，如铁、钢、铜、铝等。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线材中还可以含有其他元素，如碳、锰、硅、磷、硫等，这些元素会影响线材的性能。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线材的组成可以通过化学成分分析来确定。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按材质分类</a:t>
                </a:r>
                <a:endParaRPr/>
              </a:p>
            </p:txBody>
          </p:sp>
          <p:sp>
            <p:nvSpPr>
              <p:cNvPr id="2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碳素钢线材：以铁为主要成分，含有少量碳元素的线材。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合金钢线材：以铁为主要成分，含有其他合金元素的线材。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有色金属线材：以铜、铝、镁等有色金属为主要成分的线材。</a:t>
                </a:r>
                <a:endParaRPr/>
              </a:p>
            </p:txBody>
          </p:sp>
        </p:grpSp>
        <p:grpSp>
          <p:nvGrpSpPr>
            <p:cNvPr id="26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按形状分类</a:t>
                </a:r>
                <a:endParaRPr/>
              </a:p>
            </p:txBody>
          </p:sp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圆线材：横截面为圆形的线材。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扁线材：横截面为矩形的线材。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异形线材：横截面为其他形状的线材。</a:t>
                </a:r>
                <a:endParaRPr/>
              </a:p>
            </p:txBody>
          </p:sp>
        </p:grpSp>
        <p:grpSp>
          <p:nvGrpSpPr>
            <p:cNvPr id="27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按用途分类</a:t>
                </a:r>
                <a:endParaRPr/>
              </a:p>
            </p:txBody>
          </p:sp>
          <p:sp>
            <p:nvSpPr>
              <p:cNvPr id="2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建筑线材：用于建筑行业的线材，如钢筋、钢丝等。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机械线材：用于机械制造行业的线材，如弹簧钢丝、链条钢丝等。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电气线材：用于电气行业的线材，如电缆、导线等。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线材的主要应用领域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钢筋：用于混凝土结构、桥梁等建筑的加固。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钢丝：用于预应力混凝土结构、建筑幕墙等。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交通运输行业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轨道：用于铁路、地铁等交通轨道的制造。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钢丝绳：用于起重、运输等设备的传动。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弹簧：用于各种机械设备的减震、储能。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链条：用于传动、连接等机械部件的制造。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电缆：用于电力输送、通信等。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导线：用于电气设备的连接、控制等。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线材的力学性能与特点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应力-应变曲线的定义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应力-应变曲线表示线材在受力变形过程中的应力与应变之间的关系。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应力是线材受到的外力与线材横截面积之比。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应变是线材在受力变形后的长度与原始长度之比。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应力-应变曲线的类型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线性弹性曲线：在应力范围内，应变与应力呈线性关系。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非线性弹性曲线：在应力范围内，应变与应力呈非线性关系。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塑性曲线：在达到屈服点后，应变与应力呈非线性关系。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线材的应力-应变曲线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弹性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弹性是指线材在受力变形后，去掉外力后能够恢复原状的性质。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弹性系数：表示线材的弹性性能，数值越大，弹性越好。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塑性是指线材在受力变形后，去掉外力后不能恢复原状的性质。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塑性变形：线材在受力超过屈服点后发生的永久变形。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线材的弹性与塑性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</a:t>
                </a:r>
                <a:endParaRPr/>
              </a:p>
            </p:txBody>
          </p:sp>
          <p:sp>
            <p:nvSpPr>
              <p:cNvPr id="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强度是指线材抵抗破坏的能力，通常用屈服强度、抗拉强度等指标表示。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屈服强度：线材在受到外力时开始发生塑性变形的应力。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抗拉强度：线材在受到外力时能够承受的最大应力。</a:t>
                </a:r>
                <a:endParaRPr/>
              </a:p>
            </p:txBody>
          </p:sp>
        </p:grpSp>
        <p:grpSp>
          <p:nvGrpSpPr>
            <p:cNvPr id="1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硬度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硬度是指线材抵抗局部压入的能力，通常用布氏硬度、洛氏硬度等指标表示。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布氏硬度：通过压头对线材表面施加压力，测量线材表面压痕的深度来确定硬度。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洛氏硬度：通过压头对线材表面施加压力，测量线材表面压痕的深度来确定硬度。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线材的强度与硬度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线材的化学成分与性能</a:t>
            </a:r>
            <a:endParaRPr/>
          </a:p>
        </p:txBody>
      </p:sp>
      <p:sp>
        <p:nvSpPr>
          <p:cNvPr id="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化学成分分析的目的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了解线材的组成，判断线材的性能和用途。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监控生产过程中的成分变化，保证产品质量。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化学成分分析的方法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光谱分析法：通过分析线材发射的光谱来确定化学成分。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色谱分析法：通过分析线材中各元素的浓度来确定化学成分。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密度法：通过测量线材的密度来确定化学成分。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线材的化学成分分析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合金元素是指除铁、碳等基本元素外，添加到线材中的其他元素。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合金元素可以改善线材的性能，扩大线材的应用范围。</a:t>
                </a:r>
                <a:endParaRPr/>
              </a:p>
            </p:txBody>
          </p:sp>
          <p:sp>
            <p:nvSpPr>
              <p:cNvPr id="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合金元素的定义</a:t>
                </a:r>
                <a:endParaRPr/>
              </a:p>
            </p:txBody>
          </p:sp>
          <p:sp>
            <p:nvSpPr>
              <p:cNvPr id="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碳元素：提高线材的硬度和强度，降低线材的塑性。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锰元素：提高线材的强度和韧性，降低线材的硬度。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硅元素：提高线材的强度和硬度，降低线材的塑性。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磷元素：提高线材的硬度，降低线材的韧性和塑性。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硫元素：降低线材的韧性，提高线材的硬度。</a:t>
                </a:r>
                <a:endParaRPr/>
              </a:p>
            </p:txBody>
          </p:sp>
          <p:sp>
            <p:nvSpPr>
              <p:cNvPr id="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合金元素的作用</a:t>
                </a:r>
                <a:endParaRPr/>
              </a:p>
            </p:txBody>
          </p:sp>
          <p:sp>
            <p:nvSpPr>
              <p:cNvPr id="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线材的合金元素作用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https://d.book118.com/336013213004010054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线材基础知识全面解析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2024-09-20T23:17:14.700</cp:lastPrinted>
  <dcterms:created xsi:type="dcterms:W3CDTF">2024-09-20T15:17:14Z</dcterms:created>
  <dcterms:modified xsi:type="dcterms:W3CDTF">2024-09-20T15:17:16Z</dcterms:modified>
</cp:coreProperties>
</file>