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377D1-C45A-4C1E-9C4A-F660CC815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C7B17-869E-43EB-9DAB-F2DD87C18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6ED32-9F2A-4508-8EF8-708B2735B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67D27-FA15-4047-9478-22CE780E3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C47EA6-D7D3-44AF-99EC-F4DDDB2ED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A652D6-7181-4522-AC4E-A4ECF4E25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F3FF70-1A98-4251-9B77-B0B396A13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67A3D-5526-4DD7-A03F-0351F6331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AD529-CFDF-4F71-81E4-9A09CF79B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8E95C-7CD0-4BED-AF46-DA58A0EB2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F0423-949C-47AF-A4E9-22B68FDA5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14203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髋关节术前护理PPT\n## 1.髋关节疾病概述及手术适应症\n### 1.1髋关节疾病的种类及病因\n### 1.2髋关节手术的适应症和禁忌症\n### 1.3髋关节手术前的诊断与评估\n## 2.髋关节术前护理常规\n### 2.1术前心理护理与沟通\n### 2.2术前生活护理与指导\n### 2.3术前药物护理与准备\n## 3.髋关节术前康复训练\n### 3.1康复训练的重要性及目的\n### 3.2术前康复训练的方法与内容\n### 3.3康复训练的进度与评估\n## 4.髋关节术前健康教育\n### 4.1手术相关知识普及与教育\n### 4.2术后康复计划与预期效果\n### 4.3患者自我管理与预防措施\n## 5.髋关节术前并发症预防与护理\n### 5.1感染预防与护理\n### 5.2深静脉血栓预防与护理\n### 5.3其他并发症预防与护理\n## 6.髋关节术前护理案例分析\n### 6.1典型病例介绍与分析\n### 6.2护理措施与效果评价\n### 6.3经验总结与改进措施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髋关节术前护理PPT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髋关节疾病概述及手术适应症</a:t>
            </a:r>
            <a:endParaRPr/>
          </a:p>
        </p:txBody>
      </p:sp>
      <p:sp>
        <p:nvSpPr>
          <p:cNvPr id="14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3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3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髋关节脱位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髋关节发育不良</a:t>
                </a:r>
                <a:endParaRPr/>
              </a:p>
            </p:txBody>
          </p:sp>
          <p:sp>
            <p:nvSpPr>
              <p:cNvPr id="23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髋关节疾病种类</a:t>
                </a:r>
                <a:endParaRPr/>
              </a:p>
            </p:txBody>
          </p:sp>
        </p:grpSp>
        <p:grpSp>
          <p:nvGrpSpPr>
            <p:cNvPr id="23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3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23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创伤性因素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退行性改变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代谢性疾病</a:t>
                </a:r>
                <a:endParaRPr/>
              </a:p>
            </p:txBody>
          </p:sp>
        </p:grpSp>
        <p:grpSp>
          <p:nvGrpSpPr>
            <p:cNvPr id="23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endParaRPr/>
              </a:p>
            </p:txBody>
          </p:sp>
          <p:sp>
            <p:nvSpPr>
              <p:cNvPr id="23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肌肉萎缩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功能障碍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髋关节疾病的种类及病因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44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246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髋关节炎严重影响生活质量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髋关节骨折复位固定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髋关节脱位复位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髋关节发育不良矫正</a:t>
                </a:r>
                <a:endParaRPr/>
              </a:p>
            </p:txBody>
          </p:sp>
        </p:grpSp>
        <p:grpSp>
          <p:nvGrpSpPr>
            <p:cNvPr id="249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严重心血管疾病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严重肝肾功能不全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感染性疾病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肿瘤患者</a:t>
                </a:r>
                <a:endParaRPr/>
              </a:p>
            </p:txBody>
          </p:sp>
        </p:grpSp>
      </p:grpSp>
      <p:sp>
        <p:nvSpPr>
          <p:cNvPr id="252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53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髋关节手术的适应症和禁忌症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6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</p:grpSp>
        <p:grpSp>
          <p:nvGrpSpPr>
            <p:cNvPr id="26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评估内容</a:t>
                </a:r>
                <a:endParaRPr/>
              </a:p>
            </p:txBody>
          </p:sp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关节功能评估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疼痛程度评估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合并症评估</a:t>
                </a:r>
                <a:endParaRPr/>
              </a:p>
            </p:txBody>
          </p:sp>
        </p:grpSp>
        <p:grpSp>
          <p:nvGrpSpPr>
            <p:cNvPr id="26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</a:t>
                </a:r>
                <a:endParaRPr/>
              </a:p>
            </p:txBody>
          </p:sp>
          <p:sp>
            <p:nvSpPr>
              <p:cNvPr id="26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确定手术适应症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制定手术方案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预测手术效果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降低手术风险</a:t>
                </a:r>
                <a:endParaRPr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髋关节手术前的诊断与评估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髋关节术前护理常规</a:t>
            </a:r>
            <a:endParaRPr/>
          </a:p>
        </p:txBody>
      </p:sp>
      <p:sp>
        <p:nvSpPr>
          <p:cNvPr id="27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建立信任关系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提供情感支持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增强信心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介绍手术相关知识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解答疑虑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讨论预期效果</a:t>
                </a:r>
                <a:endParaRPr/>
              </a:p>
            </p:txBody>
          </p:sp>
          <p:pic>
            <p:nvPicPr>
              <p:cNvPr id="28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提高依从性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促进康复</a:t>
                </a:r>
                <a:endParaRPr/>
              </a:p>
            </p:txBody>
          </p:sp>
          <p:pic>
            <p:nvPicPr>
              <p:cNvPr id="28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术前心理护理与沟通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保持病房整洁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预防跌倒</a:t>
                </a:r>
                <a:endParaRPr/>
              </a:p>
            </p:txBody>
          </p:sp>
          <p:sp>
            <p:nvSpPr>
              <p:cNvPr id="29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戒烟限酒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保持良好心态</a:t>
                </a:r>
                <a:endParaRPr/>
              </a:p>
            </p:txBody>
          </p:sp>
          <p:sp>
            <p:nvSpPr>
              <p:cNvPr id="30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促进康复</a:t>
                </a:r>
                <a:endParaRPr/>
              </a:p>
            </p:txBody>
          </p:sp>
          <p:sp>
            <p:nvSpPr>
              <p:cNvPr id="30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术前生活护理与指导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药物护理</a:t>
                </a:r>
                <a:endParaRPr/>
              </a:p>
            </p:txBody>
          </p:sp>
          <p:sp>
            <p:nvSpPr>
              <p:cNvPr id="31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按时服药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预防药物过敏</a:t>
                </a:r>
                <a:endParaRPr/>
              </a:p>
            </p:txBody>
          </p:sp>
        </p:grpSp>
        <p:grpSp>
          <p:nvGrpSpPr>
            <p:cNvPr id="31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药物准备</a:t>
                </a:r>
                <a:endParaRPr/>
              </a:p>
            </p:txBody>
          </p:sp>
          <p:sp>
            <p:nvSpPr>
              <p:cNvPr id="31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镇痛药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抗凝药</a:t>
                </a:r>
                <a:endParaRPr/>
              </a:p>
            </p:txBody>
          </p:sp>
        </p:grpSp>
        <p:grpSp>
          <p:nvGrpSpPr>
            <p:cNvPr id="31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</a:t>
                </a:r>
                <a:endParaRPr/>
              </a:p>
            </p:txBody>
          </p:sp>
          <p:sp>
            <p:nvSpPr>
              <p:cNvPr id="3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</a:t>
                </a:r>
                <a:endParaRPr/>
              </a:p>
            </p:txBody>
          </p:sp>
        </p:grpSp>
      </p:grpSp>
      <p:pic>
        <p:nvPicPr>
          <p:cNvPr id="31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术前药物护理与准备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髋关节术前康复训练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提高关节活动度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改善生活质量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促进术后康复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提高手术效果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康复训练的重要性及目的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术前康复训练的方法与内容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训练方法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运动疗法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训练内容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关节活动度训练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肌力训练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平衡训练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进度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根据患者情况制定个性化康复计划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逐渐增加训练强度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定期评估康复效果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4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5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个体化康复计划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适时调整训练强度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遵循循序渐进原则</a:t>
                </a:r>
                <a:endParaRPr/>
              </a:p>
            </p:txBody>
          </p:sp>
          <p:sp>
            <p:nvSpPr>
              <p:cNvPr id="5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定期进行关节功能评估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疼痛程度评估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生活质量评估</a:t>
                </a:r>
                <a:endParaRPr/>
              </a:p>
            </p:txBody>
          </p:sp>
          <p:sp>
            <p:nvSpPr>
              <p:cNvPr id="5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5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调整康复计划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促进康复</a:t>
                </a:r>
                <a:endParaRPr/>
              </a:p>
            </p:txBody>
          </p:sp>
          <p:sp>
            <p:nvSpPr>
              <p:cNvPr id="6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康复训练的进度与评估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https://d.book118.com/336014203010010050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髋关节术前护理PPT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2024-09-15T02:47:12.402</cp:lastPrinted>
  <dcterms:created xsi:type="dcterms:W3CDTF">2024-09-14T18:47:12Z</dcterms:created>
  <dcterms:modified xsi:type="dcterms:W3CDTF">2024-09-14T18:47:14Z</dcterms:modified>
</cp:coreProperties>
</file>