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80328-4814-44BB-9765-39B99726A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7BD98-E6C8-4EC9-AA61-FD0476B3E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1FA21-5573-4C30-AB19-94EE0A211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91E7F-6B60-40DE-8633-525453B73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D204F1-B4FF-4F86-9F63-92728D1DF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8C4854-EB48-4C06-9D7A-73FBC021D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B63C7E-BCB7-4619-9DF7-2E878C9D4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66CE8-15D2-43A2-AF91-FC2A1FEDE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24B18-B29E-4BDA-A35B-9BB04B49B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09789-0965-4C79-AA4A-BF56D8390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5CE58-2F38-4562-908D-18C1744E1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1500000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餐饮美食：味觉享受的心理解读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餐饮与心理学的关系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味道与记忆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食物与情感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味觉的个体差异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味觉享受的心理策略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餐饮与心理学的关系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食物的味道不仅取决于其化学成分，还与人的心理状态、情绪和记忆密切相关。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人们对食物的期望和过去的经验会影响味觉感受，对食物的喜好程度和评价往往受到心理预期的影响。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味觉与心理的联系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心理预期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味觉感受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食物选择往往满足了个人的情感需求，如寻求安慰或刺激。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对特定品牌或餐厅的偏好可能源于品牌形象、口碑或个人经历。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食物选择的心理因素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环境氛围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餐厅的环境、氛围和布置会影响人们的心理感受和用餐体验。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与他人一起用餐可以增强食物的享受，提高满足感，而嘈杂的环境可能会干扰食欲和享受。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餐饮环境对心理的影响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味道与记忆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味道是记忆的载体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食物的味道能够触发人们的记忆，尤其是童年时期的味道，往往让人回味无穷。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记忆与情感的联结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味道能够引发强烈的情感记忆，如某一道菜的味道可能让你回想起某个特别的人或某个难忘的时刻。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味道与记忆的持久性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某些味道能够长久地留在人们的记忆中，即使多年后仍然能够清晰地回忆起。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味道与记忆的关系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208" r="19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特定的味道能够引发强烈的情感共鸣，如妈妈做的饭的味道，让人感到温暖和幸福。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积极的情感记忆会让人更加喜欢某种食物，而消极的情感记忆则可能让人对某种食物产生抵触感。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情感与记忆的相互影响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某些情感记忆能够长久地留在人们的内心深处，即使经历了时间的沉淀，仍然能够被唤醒。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情感记忆的持久性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味道引发的情感记忆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味觉偏好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人们在成长过程中会形成自己的味觉偏好，这些偏好往往与记忆有关，如对某种特别的味道或口感有着特别的喜好或厌恶。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习惯性选择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人们往往会选择自己熟悉和喜欢的食物，这种选择往往受到记忆的影响，尤其是对于经常吃的食物。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味觉变化的回忆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随着年龄的增长和经历的改变，人们的味觉也会发生变化，而这些变化往往与回忆有关，如对某个时期的怀念或对某个人的思念。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5625" b="5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72" r="1677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记忆对食物选择的影响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食物与情感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https://d.book118.com/336015000004010041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2024-09-07T15:55:04.758</cp:lastPrinted>
  <dcterms:created xsi:type="dcterms:W3CDTF">2024-09-07T07:55:04Z</dcterms:created>
  <dcterms:modified xsi:type="dcterms:W3CDTF">2024-09-07T07:55:06Z</dcterms:modified>
</cp:coreProperties>
</file>