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CBB37-5939-4D8D-B196-36E92C98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8A1E4-E3B0-41D7-A3C1-2FBC683B7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2DBEA-5E31-41F3-977A-580CC00B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2047A-8F07-4AF1-AFAF-DF8ABCDE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C9782E-1CA6-4DA5-93A1-8563B781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C948A-5E60-41B2-A8D6-B4ECFA06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CBB3C-DEA3-4D8C-A071-4706DA8D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2BDD9-88AB-428D-B467-5EF6424D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79E77-335E-4AB1-A64B-FBED502E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F70F8-0111-4C6E-8FE7-B7F980DDC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F27C5-7F99-4A8D-A31F-07113450E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2124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提升护理质量的策略和方法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应对全球健康挑战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随着人口老龄化和慢性疾病的增加，提升护理质量对于应对全球健康挑战具有重要意义。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推动护理专业发展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提升护理质量有助于推动护理专业的持续发展，提高护士的职业地位和社会认可度。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护理质量是医疗体系的核心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高质量的护理能够显著改善患者预后，提高患者满意度，降低医疗成本。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促进护士职业发展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推动护理科研与创新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通过优化护理流程、提高护士沟通技巧等方式，提升患者体验和满意度。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通过培训和教育，提高护士的专业技能和综合素质，促进护士的职业发展。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通过减少并发症、缩短住院时间等方式，降低医疗成本，提高医疗资源的利用效率。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鼓励护理科研和创新，探索新的护理模式和方法，为提升护理质量提供科学依据。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通过问卷调查、面对面访谈等方式收集病人对护理服务的评价，反映护理质量的直观指标。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不良事件发生率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统计护理过程中发生的跌倒、压疮、感染等不良事件，衡量护理安全性的重要指标。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评估护士执行各项护理操作的规范程度，反映护理技能和专业素养的指标。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国内护理注重疾病治疗，国外护理更强调整体健康和病人心理支持。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39" b="4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国内护理教育逐渐与国际接轨，但临床经验和继续教育方面仍有差距。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国外在护理人力、物力和财力方面的投入相对较大，为提升护理质量提供了有力保障。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护理资源投入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国内外护理质量比较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护士数量不足，工作负荷过重，影响护理质量和护士身心健康。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部分护士缺乏临床经验和专业技能，导致护理质量不稳定。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护理技能水平参差不齐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医护之间、护士与病人之间沟通不足，影响团队协作和病人满意度。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沟通协作不畅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部分医疗机构护理管理制度不完善，缺乏有效的监督和考核机制。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护理管理不规范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根据患者的具体病情、身体状况、心理需求等，制定个性化的护理计划，确保每位患者得到最适合的护理。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综合性护理评估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对患者进行全面、系统的评估，包括生理、心理、社会等方面，为制定科学合理的护理计划提供依据。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护理计划的动态调整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根据患者病情的变化和反馈，及时调整护理计划，保持护理工作的针对性和有效性。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定期举办各类专业技能培训，提高护理人员的专业水平和操作技能，确保患者得到高质量的护理服务。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加强护理人员的职业道德和护理理念教育，培养护理人员的人文关怀精神和责任意识。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提高护理人员的沟通交流能力，使其能够更好地与患者及其家属进行沟通和协作，提升患者满意度。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沟通交流能力培训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护理制度完善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不断完善护理制度，包括护理安全制度、护理质量监控制度等，确保护理工作有章可循、有据可查。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制定标准化的护理流程，规范护理行为，减少护理过程中的随意性和不确定性，提高工作效率和质量。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鼓励护理人员积极创新，探索新的护理方法和技术，不断优化护理流程和制度，提升护理质量。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优化护理流程和制度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https://d.book118.com/336021241120010040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2024-09-06T21:40:17.258</cp:lastPrinted>
  <dcterms:created xsi:type="dcterms:W3CDTF">2024-09-06T13:40:17Z</dcterms:created>
  <dcterms:modified xsi:type="dcterms:W3CDTF">2024-09-06T13:40:19Z</dcterms:modified>
</cp:coreProperties>
</file>