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17C7-6247-4656-AF84-6AE35117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BB2F0-467F-418D-8379-A396338E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E14AA-00CC-4B8D-AE9E-726AB63D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EA06F-77C0-4B4A-9CB1-BBBC6B662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66F08-0C9B-49A6-8256-A82D4CB0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A1F14-4B4D-4D7C-80D3-C6BB2AA5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9B9CB-1669-406F-BDB8-BE0BF3DEA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37D04-631A-405F-B1FF-673792E0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73EC1-867F-4849-B296-53C667DE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AA229-B46D-40E8-85A4-67390317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4A48B-A8C8-48E6-8962-7EA7E171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2311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社交媒体对心理健康的影响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社交媒体对心理健康的正面影响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社交媒体对心理健康的负面影响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社交媒体使用对心理健康影响的实证研究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如何应对社交媒体对心理健康的影响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81" r="288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社交媒体是一种基于互联网的交流平台，允许用户创建个人账户、发布内容、与其他用户互动等。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社交媒体具有便捷性、实时性、互动性和个性化等特点，使得用户可以随时随地与他人交流、分享信息和经验。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如BBS、论坛等，主要功能是信息发布和交流。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早期社交媒体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社交网站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短视频和直播平台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如Facebook、Twitter等，以个人主页和好友关系为核心，强调个人展示和社交互动。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如抖音、快手等，以视频和直播为主要内容形式，强调内容创作和即时互动。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全球范围内，社交媒体用户数量庞大，且呈逐年增长趋势。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用户每天在社交媒体上花费大量时间，部分用户甚至沉迷其中，影响正常生活和工作。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社交媒体广泛应用于工作、学习、娱乐等多个领域，成为人们日常生活中不可或缺的一部分。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社交媒体的使用情况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社交媒体对心理健康的正面影响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社交媒体提供了更广泛的社交平台，使人们能够结识新朋友、发现志同道合的人，从而扩大社交圈子。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扩大社交圈子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通过社交媒体，人们可以与远方亲朋好友保持联系，分享生活中的点滴，增强彼此之间的情感纽带。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增强社会联系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83" b="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社交媒体上的心理健康论坛、群组和专家咨询等，为有需要的人提供心理支持和建议，有助于缓解心理压力和焦虑。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社交媒体为人们提供了一个情绪表达的平台，通过分享心情感受，可以获得他人的理解和共鸣，有助于减轻心理负担。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在社交媒体上，人们可以选择合适的方式宣泄情绪，如写日记、发动态等，有助于释放内心压力，保持心理健康。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情绪表达与宣泄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情绪宣泄与释放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情绪分享与共鸣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获取心理健康资讯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社交媒体上汇聚了大量的心理健康知识和资讯，有助于人们了解心理健康方面的知识，提高自我认知和心理保健意识。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知识分享与交流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通过社交媒体，人们可以分享自己的经验和见解，与他人交流互动，互相学习成长，提升自我价值感。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4" r="2253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信息获取与知识分享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社交媒体对心理健康的负面影响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6" r="3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网络成瘾的定义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网络成瘾是指过度使用社交媒体和其他数字设备，导致个体在日常生活、学习和工作中出现明显的负面影响。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网络成瘾的表现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沉迷于社交媒体，无法自拔；无法控制使用时间；忽视其他重要活动和责任；出现焦虑、抑郁等情绪问题。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网络成瘾的危害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影响学业和职业发展；导致人际关系疏离；引发心理问题，如焦虑、抑郁等。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焦虑与抑郁情绪的表现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过度担心未来；对社交场合感到紧张不安；情绪低落，缺乏兴趣和活力。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焦虑与抑郁情绪的危害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影响个体的心理健康；降低生活质量；增加自杀风险。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焦虑与抑郁情绪的产生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社交媒体上充斥着各种信息，人们会不自觉地与他人比较，产生焦虑和抑郁情绪。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焦虑与抑郁情绪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https://d.book118.com/336023113230010054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2024-09-22T04:16:41.114</cp:lastPrinted>
  <dcterms:created xsi:type="dcterms:W3CDTF">2024-09-21T20:16:41Z</dcterms:created>
  <dcterms:modified xsi:type="dcterms:W3CDTF">2024-09-21T20:16:43Z</dcterms:modified>
</cp:coreProperties>
</file>