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356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ED2A2-5413-4B29-A2CD-CF303197E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7ABA2-548E-447D-AE0F-72CD7E418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10C72-76D7-4E2E-B4FD-D5F7157DB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A787C-7792-4DCF-9842-BBBFA63E7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9CDED-DCFE-4CE2-B485-1923F5F04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A83B81-DAD2-46E6-83F3-4AFCEEBE8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4FB29C-0BDE-4E33-9FC9-478900534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F7962-B11E-41D7-B357-AEEF4BCB1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63011-DA26-43D9-99A7-BBD03706D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21082-7BC7-4E91-8273-3AABB7BD5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71067-EE4C-48E3-A43C-7330BDED6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3314" name="任意多边形 2049"/>
          <p:cNvSpPr/>
          <p:nvPr/>
        </p:nvSpPr>
        <p:spPr>
          <a:xfrm>
            <a:off x="6347884" y="20638"/>
            <a:ext cx="5918200" cy="4038600"/>
          </a:xfrm>
          <a:custGeom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315" name="组合 2050"/>
          <p:cNvGrpSpPr/>
          <p:nvPr/>
        </p:nvGrpSpPr>
        <p:grpSpPr>
          <a:xfrm>
            <a:off x="6096000" y="28575"/>
            <a:ext cx="6341533" cy="4338638"/>
            <a:chExt cx="2958" cy="2699"/>
          </a:xfrm>
        </p:grpSpPr>
        <p:sp>
          <p:nvSpPr>
            <p:cNvPr id="13316" name="任意多边形 2051"/>
            <p:cNvSpPr/>
            <p:nvPr/>
          </p:nvSpPr>
          <p:spPr>
            <a:xfrm>
              <a:off x="142" y="0"/>
              <a:ext cx="490" cy="187"/>
            </a:xfrm>
            <a:custGeom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7" name="任意多边形 2052"/>
            <p:cNvSpPr>
              <a:spLocks noEditPoints="1"/>
            </p:cNvSpPr>
            <p:nvPr/>
          </p:nvSpPr>
          <p:spPr>
            <a:xfrm>
              <a:off x="0" y="0"/>
              <a:ext cx="2958" cy="2699"/>
            </a:xfrm>
            <a:custGeom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8" name="任意多边形 2053"/>
            <p:cNvSpPr/>
            <p:nvPr/>
          </p:nvSpPr>
          <p:spPr>
            <a:xfrm>
              <a:off x="703" y="1269"/>
              <a:ext cx="238" cy="283"/>
            </a:xfrm>
            <a:custGeom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9" name="任意多边形 2054"/>
            <p:cNvSpPr/>
            <p:nvPr/>
          </p:nvSpPr>
          <p:spPr>
            <a:xfrm>
              <a:off x="485" y="1385"/>
              <a:ext cx="208" cy="379"/>
            </a:xfrm>
            <a:custGeom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0" name="任意多边形 2055"/>
            <p:cNvSpPr/>
            <p:nvPr/>
          </p:nvSpPr>
          <p:spPr>
            <a:xfrm>
              <a:off x="354" y="627"/>
              <a:ext cx="683" cy="318"/>
            </a:xfrm>
            <a:custGeom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1" name="任意多边形 2056"/>
            <p:cNvSpPr/>
            <p:nvPr/>
          </p:nvSpPr>
          <p:spPr>
            <a:xfrm>
              <a:off x="1128" y="1527"/>
              <a:ext cx="490" cy="515"/>
            </a:xfrm>
            <a:custGeom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2" name="任意多边形 2057"/>
            <p:cNvSpPr/>
            <p:nvPr/>
          </p:nvSpPr>
          <p:spPr>
            <a:xfrm>
              <a:off x="2255" y="1006"/>
              <a:ext cx="501" cy="96"/>
            </a:xfrm>
            <a:custGeom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3" name="任意多边形 2058"/>
            <p:cNvSpPr/>
            <p:nvPr/>
          </p:nvSpPr>
          <p:spPr>
            <a:xfrm>
              <a:off x="2422" y="986"/>
              <a:ext cx="385" cy="237"/>
            </a:xfrm>
            <a:custGeom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4" name="任意多边形 2059"/>
            <p:cNvSpPr/>
            <p:nvPr/>
          </p:nvSpPr>
          <p:spPr>
            <a:xfrm>
              <a:off x="2407" y="1183"/>
              <a:ext cx="415" cy="187"/>
            </a:xfrm>
            <a:custGeom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5" name="任意多边形 2060"/>
            <p:cNvSpPr/>
            <p:nvPr/>
          </p:nvSpPr>
          <p:spPr>
            <a:xfrm>
              <a:off x="2083" y="1360"/>
              <a:ext cx="698" cy="167"/>
            </a:xfrm>
            <a:custGeom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6" name="任意多边形 2061"/>
            <p:cNvSpPr/>
            <p:nvPr/>
          </p:nvSpPr>
          <p:spPr>
            <a:xfrm>
              <a:off x="2159" y="1522"/>
              <a:ext cx="567" cy="146"/>
            </a:xfrm>
            <a:custGeom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7" name="任意多边形 2062"/>
            <p:cNvSpPr/>
            <p:nvPr/>
          </p:nvSpPr>
          <p:spPr>
            <a:xfrm>
              <a:off x="2124" y="1638"/>
              <a:ext cx="581" cy="480"/>
            </a:xfrm>
            <a:custGeom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8" name="任意多边形 2063"/>
            <p:cNvSpPr/>
            <p:nvPr/>
          </p:nvSpPr>
          <p:spPr>
            <a:xfrm>
              <a:off x="2503" y="1446"/>
              <a:ext cx="329" cy="854"/>
            </a:xfrm>
            <a:custGeom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329" name="组合 2064"/>
          <p:cNvGrpSpPr/>
          <p:nvPr/>
        </p:nvGrpSpPr>
        <p:grpSpPr>
          <a:xfrm>
            <a:off x="738717" y="36513"/>
            <a:ext cx="10521949" cy="6821487"/>
            <a:chExt cx="4971" cy="4297"/>
          </a:xfrm>
        </p:grpSpPr>
        <p:sp>
          <p:nvSpPr>
            <p:cNvPr id="13330" name="矩形 2065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31" name="任意多边形 2066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2" name="任意多边形 2067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3" name="任意多边形 2068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4" name="任意多边形 2069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5" name="任意多边形 2070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6" name="任意多边形 2071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7" name="任意多边形 2072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8" name="任意多边形 2073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9" name="任意多边形 2074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0" name="任意多边形 2075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1" name="矩形 2076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2" name="矩形 2077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3" name="任意多边形 2078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4" name="任意多边形 2079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5" name="任意多边形 2080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6" name="任意多边形 2081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7" name="任意多边形 2082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8" name="任意多边形 2083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9" name="任意多边形 2084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0" name="任意多边形 2085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1" name="任意多边形 2086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2" name="任意多边形 2087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3" name="矩形 2088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4" name="矩形 2089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5" name="任意多边形 2090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6" name="任意多边形 2091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7" name="任意多边形 2092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8" name="任意多边形 2093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9" name="任意多边形 2094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0" name="任意多边形 2095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1" name="任意多边形 2096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2" name="任意多边形 2097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3" name="任意多边形 2098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4" name="任意多边形 2099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5" name="矩形 2100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6" name="矩形 2101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7" name="任意多边形 2102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8" name="任意多边形 2103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9" name="任意多边形 2104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0" name="任意多边形 2105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1" name="任意多边形 2106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2" name="任意多边形 2107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3" name="任意多边形 2108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4" name="任意多边形 2109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5" name="任意多边形 2110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6" name="任意多边形 2111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7" name="矩形 2112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8" name="矩形 2113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9" name="任意多边形 2114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0" name="任意多边形 2115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1" name="任意多边形 2116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2" name="任意多边形 2117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3" name="任意多边形 2118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4" name="任意多边形 2119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5" name="任意多边形 2120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6" name="任意多边形 2121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7" name="任意多边形 2122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8" name="任意多边形 2123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9" name="矩形 2124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0" name="矩形 2125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1" name="任意多边形 2126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2" name="任意多边形 2127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3" name="任意多边形 2128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4" name="任意多边形 2129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5" name="任意多边形 2130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6" name="任意多边形 2131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7" name="任意多边形 2132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8" name="任意多边形 2133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9" name="任意多边形 2134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0" name="任意多边形 2135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1" name="矩形 2136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2" name="矩形 2137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3" name="任意多边形 2138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4" name="任意多边形 2139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5" name="任意多边形 2140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6" name="任意多边形 2141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7" name="任意多边形 2142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8" name="任意多边形 2143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9" name="任意多边形 2144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0" name="任意多边形 2145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1" name="任意多边形 2146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2" name="任意多边形 2147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3" name="矩形 2148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4" name="矩形 2149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5" name="任意多边形 2150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6" name="任意多边形 2151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7" name="任意多边形 2152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8" name="任意多边形 2153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9" name="任意多边形 2154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0" name="任意多边形 2155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1" name="任意多边形 2156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2" name="任意多边形 2157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3" name="任意多边形 2158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4" name="任意多边形 2159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5" name="矩形 2160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6" name="矩形 2161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7" name="任意多边形 2162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8" name="任意多边形 2163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9" name="任意多边形 2164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0" name="任意多边形 2165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1" name="任意多边形 2166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2" name="任意多边形 2167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3" name="任意多边形 2168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4" name="任意多边形 2169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5" name="任意多边形 2170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6" name="任意多边形 2171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7" name="矩形 2172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8" name="矩形 2173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9" name="任意多边形 2174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0" name="任意多边形 2175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1" name="任意多边形 2176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2" name="任意多边形 2177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3" name="任意多边形 2178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4" name="任意多边形 2179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5" name="任意多边形 2180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6" name="任意多边形 2181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7" name="任意多边形 2182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8" name="任意多边形 2183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9" name="矩形 2184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0" name="矩形 2185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1" name="任意多边形 2186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2" name="任意多边形 2187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3" name="任意多边形 2188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4" name="任意多边形 2189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5" name="任意多边形 2190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6" name="任意多边形 2191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7" name="任意多边形 2192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8" name="任意多边形 2193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9" name="任意多边形 2194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0" name="任意多边形 2195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1" name="矩形 2196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2" name="矩形 2197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3" name="任意多边形 2198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4" name="任意多边形 2199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5" name="任意多边形 2200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6" name="任意多边形 2201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7" name="任意多边形 2202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8" name="任意多边形 2203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9" name="任意多边形 2204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0" name="任意多边形 2205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1" name="任意多边形 2206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2" name="任意多边形 2207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3" name="矩形 2208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74" name="任意多边形 2209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475" name="组合 2215"/>
          <p:cNvGrpSpPr/>
          <p:nvPr/>
        </p:nvGrpSpPr>
        <p:grpSpPr>
          <a:xfrm>
            <a:off x="203200" y="4724400"/>
            <a:ext cx="2247900" cy="1557338"/>
            <a:chExt cx="1062" cy="981"/>
          </a:xfrm>
        </p:grpSpPr>
        <p:sp>
          <p:nvSpPr>
            <p:cNvPr id="13476" name="任意多边形 221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7" name="任意多边形 221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8" name="任意多边形 221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9" name="任意多边形 221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0" name="任意多边形 222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1" name="任意多边形 222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2" name="任意多边形 222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3" name="任意多边形 222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4" name="任意多边形 222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5" name="任意多边形 222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6" name="任意多边形 222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7" name="任意多边形 222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8" name="任意多边形 222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11" name="标题 2210"/>
          <p:cNvSpPr>
            <a:spLocks noGrp="1" noRot="1"/>
          </p:cNvSpPr>
          <p:nvPr>
            <p:ph type="ctrTitle"/>
          </p:nvPr>
        </p:nvSpPr>
        <p:spPr>
          <a:xfrm>
            <a:off x="914400" y="2057400"/>
            <a:ext cx="103632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215" name="副标题 2214"/>
          <p:cNvSpPr>
            <a:spLocks noGrp="1" noRot="1"/>
          </p:cNvSpPr>
          <p:nvPr>
            <p:ph type="subTitle" idx="1"/>
          </p:nvPr>
        </p:nvSpPr>
        <p:spPr>
          <a:xfrm>
            <a:off x="1828800" y="3505200"/>
            <a:ext cx="8534400" cy="17526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None/>
              <a:defRPr/>
            </a:lvl1pPr>
            <a:lvl2pPr marL="457200" lvl="1" indent="0" algn="ctr">
              <a:buNone/>
              <a:defRPr/>
            </a:lvl2pPr>
            <a:lvl3pPr marL="914400" lvl="2" indent="0" algn="ctr">
              <a:buNone/>
              <a:defRPr/>
            </a:lvl3pPr>
            <a:lvl4pPr marL="1371600" lvl="3" indent="0" algn="ctr">
              <a:buNone/>
              <a:defRPr/>
            </a:lvl4pPr>
            <a:lvl5pPr marL="1828800" lvl="4" indent="0" algn="ctr"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212" name="日期占位符 2211"/>
          <p:cNvSpPr>
            <a:spLocks noGrp="1"/>
          </p:cNvSpPr>
          <p:nvPr>
            <p:ph type="dt" sz="half" idx="2"/>
          </p:nvPr>
        </p:nvSpPr>
        <p:spPr>
          <a:xfrm>
            <a:off x="402167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2213" name="页脚占位符 2212"/>
          <p:cNvSpPr>
            <a:spLocks noGrp="1"/>
          </p:cNvSpPr>
          <p:nvPr>
            <p:ph type="ftr" sz="quarter" idx="3"/>
          </p:nvPr>
        </p:nvSpPr>
        <p:spPr>
          <a:xfrm>
            <a:off x="4165600" y="6248400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ctr"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2214" name="灯片编号占位符 2213"/>
          <p:cNvSpPr>
            <a:spLocks noGrp="1"/>
          </p:cNvSpPr>
          <p:nvPr>
            <p:ph type="sldNum" sz="quarter" idx="4"/>
          </p:nvPr>
        </p:nvSpPr>
        <p:spPr>
          <a:xfrm>
            <a:off x="8737600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r">
              <a:defRPr sz="1400">
                <a:latin typeface="Arial" pitchFamily="34" charset="0"/>
              </a:defRPr>
            </a:lvl1pPr>
          </a:lstStyle>
          <a:p>
            <a:pPr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2800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57112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938684" y="228600"/>
            <a:ext cx="2846917" cy="587057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97933" y="228600"/>
            <a:ext cx="8375712" cy="58705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0242" name="组合 1025"/>
          <p:cNvGrpSpPr/>
          <p:nvPr/>
        </p:nvGrpSpPr>
        <p:grpSpPr>
          <a:xfrm>
            <a:off x="755651" y="0"/>
            <a:ext cx="10521949" cy="6821488"/>
            <a:chExt cx="4971" cy="4297"/>
          </a:xfrm>
        </p:grpSpPr>
        <p:sp>
          <p:nvSpPr>
            <p:cNvPr id="10243" name="矩形 1026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44" name="任意多边形 1027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5" name="任意多边形 1028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6" name="任意多边形 1029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7" name="任意多边形 1030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8" name="任意多边形 1031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9" name="任意多边形 1032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0" name="任意多边形 1033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1" name="任意多边形 1034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2" name="任意多边形 1035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3" name="任意多边形 1036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4" name="矩形 1037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5" name="矩形 1038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6" name="任意多边形 1039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7" name="任意多边形 1040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8" name="任意多边形 1041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9" name="任意多边形 1042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0" name="任意多边形 1043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1" name="任意多边形 1044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2" name="任意多边形 1045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3" name="任意多边形 1046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4" name="任意多边形 1047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5" name="任意多边形 1048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6" name="矩形 1049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7" name="矩形 1050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8" name="任意多边形 1051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9" name="任意多边形 1052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0" name="任意多边形 1053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1" name="任意多边形 1054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2" name="任意多边形 1055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3" name="任意多边形 1056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4" name="任意多边形 1057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5" name="任意多边形 1058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6" name="任意多边形 1059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7" name="任意多边形 1060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8" name="矩形 1061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79" name="矩形 1062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80" name="任意多边形 1063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1" name="任意多边形 1064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2" name="任意多边形 1065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3" name="任意多边形 1066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4" name="任意多边形 1067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5" name="任意多边形 1068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6" name="任意多边形 1069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7" name="任意多边形 1070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8" name="任意多边形 1071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9" name="任意多边形 1072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0" name="矩形 1073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1" name="矩形 1074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2" name="任意多边形 1075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3" name="任意多边形 1076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4" name="任意多边形 1077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5" name="任意多边形 1078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6" name="任意多边形 1079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7" name="任意多边形 1080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8" name="任意多边形 1081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9" name="任意多边形 1082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0" name="任意多边形 1083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1" name="任意多边形 1084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2" name="矩形 1085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3" name="矩形 1086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4" name="任意多边形 1087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5" name="任意多边形 1088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6" name="任意多边形 1089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7" name="任意多边形 1090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8" name="任意多边形 1091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9" name="任意多边形 1092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0" name="任意多边形 1093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1" name="任意多边形 1094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2" name="任意多边形 1095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3" name="任意多边形 1096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4" name="矩形 1097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5" name="矩形 1098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6" name="任意多边形 1099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7" name="任意多边形 1100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8" name="任意多边形 1101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9" name="任意多边形 1102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0" name="任意多边形 1103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1" name="任意多边形 1104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2" name="任意多边形 1105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3" name="任意多边形 1106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4" name="任意多边形 1107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5" name="任意多边形 1108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6" name="矩形 1109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7" name="矩形 1110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8" name="任意多边形 1111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9" name="任意多边形 1112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0" name="任意多边形 1113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1" name="任意多边形 1114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2" name="任意多边形 1115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3" name="任意多边形 1116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4" name="任意多边形 1117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5" name="任意多边形 1118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6" name="任意多边形 1119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7" name="任意多边形 1120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8" name="矩形 1121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39" name="矩形 1122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40" name="任意多边形 1123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1" name="任意多边形 1124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2" name="任意多边形 1125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3" name="任意多边形 1126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4" name="任意多边形 1127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5" name="任意多边形 1128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6" name="任意多边形 1129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7" name="任意多边形 1130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8" name="任意多边形 1131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9" name="任意多边形 1132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0" name="矩形 1133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1" name="矩形 1134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2" name="任意多边形 1135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3" name="任意多边形 1136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4" name="任意多边形 1137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5" name="任意多边形 1138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6" name="任意多边形 1139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7" name="任意多边形 1140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8" name="任意多边形 1141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9" name="任意多边形 1142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0" name="任意多边形 1143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1" name="任意多边形 1144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2" name="矩形 1145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3" name="矩形 1146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4" name="任意多边形 1147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5" name="任意多边形 1148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6" name="任意多边形 1149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7" name="任意多边形 1150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8" name="任意多边形 1151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9" name="任意多边形 1152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0" name="任意多边形 1153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1" name="任意多边形 1154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2" name="任意多边形 1155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3" name="任意多边形 1156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4" name="矩形 1157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5" name="矩形 1158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6" name="任意多边形 1159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7" name="任意多边形 1160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8" name="任意多边形 1161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9" name="任意多边形 1162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0" name="任意多边形 1163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1" name="任意多边形 1164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2" name="任意多边形 1165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3" name="任意多边形 1166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4" name="任意多边形 1167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5" name="任意多边形 1168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6" name="矩形 1169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87" name="任意多边形 1170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88" name="组合 1171"/>
          <p:cNvGrpSpPr/>
          <p:nvPr/>
        </p:nvGrpSpPr>
        <p:grpSpPr>
          <a:xfrm>
            <a:off x="1422400" y="3444875"/>
            <a:ext cx="711200" cy="492125"/>
            <a:chExt cx="1062" cy="981"/>
          </a:xfrm>
        </p:grpSpPr>
        <p:sp>
          <p:nvSpPr>
            <p:cNvPr id="10389" name="任意多边形 117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0" name="任意多边形 117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1" name="任意多边形 117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2" name="任意多边形 117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3" name="任意多边形 117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4" name="任意多边形 117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5" name="任意多边形 117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6" name="任意多边形 117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7" name="任意多边形 118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8" name="任意多边形 118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9" name="任意多边形 118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0" name="任意多边形 118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1" name="任意多边形 118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02" name="组合 1185"/>
          <p:cNvGrpSpPr/>
          <p:nvPr/>
        </p:nvGrpSpPr>
        <p:grpSpPr>
          <a:xfrm>
            <a:off x="1422400" y="4552950"/>
            <a:ext cx="711200" cy="492125"/>
            <a:chExt cx="1062" cy="981"/>
          </a:xfrm>
        </p:grpSpPr>
        <p:sp>
          <p:nvSpPr>
            <p:cNvPr id="10403" name="任意多边形 118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4" name="任意多边形 118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5" name="任意多边形 118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6" name="任意多边形 118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7" name="任意多边形 119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8" name="任意多边形 119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9" name="任意多边形 119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0" name="任意多边形 119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1" name="任意多边形 119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2" name="任意多边形 119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3" name="任意多边形 119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4" name="任意多边形 119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5" name="任意多边形 119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16" name="组合 1199"/>
          <p:cNvGrpSpPr/>
          <p:nvPr/>
        </p:nvGrpSpPr>
        <p:grpSpPr>
          <a:xfrm>
            <a:off x="1422400" y="5562600"/>
            <a:ext cx="711200" cy="492125"/>
            <a:chExt cx="1062" cy="981"/>
          </a:xfrm>
        </p:grpSpPr>
        <p:sp>
          <p:nvSpPr>
            <p:cNvPr id="10417" name="任意多边形 1200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8" name="任意多边形 1201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9" name="任意多边形 1202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0" name="任意多边形 1203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1" name="任意多边形 1204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2" name="任意多边形 1205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3" name="任意多边形 1206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4" name="任意多边形 1207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5" name="任意多边形 1208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6" name="任意多边形 1209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7" name="任意多边形 1210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8" name="任意多边形 1211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9" name="任意多边形 1212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30" name="组合 1213"/>
          <p:cNvGrpSpPr/>
          <p:nvPr/>
        </p:nvGrpSpPr>
        <p:grpSpPr>
          <a:xfrm>
            <a:off x="508000" y="3962400"/>
            <a:ext cx="711200" cy="492125"/>
            <a:chExt cx="1062" cy="981"/>
          </a:xfrm>
        </p:grpSpPr>
        <p:sp>
          <p:nvSpPr>
            <p:cNvPr id="10431" name="任意多边形 1214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2" name="任意多边形 1215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3" name="任意多边形 1216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4" name="任意多边形 1217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5" name="任意多边形 1218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6" name="任意多边形 1219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7" name="任意多边形 1220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8" name="任意多边形 1221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9" name="任意多边形 1222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0" name="任意多边形 1223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1" name="任意多边形 1224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2" name="任意多边形 1225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3" name="任意多边形 1226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44" name="组合 1227"/>
          <p:cNvGrpSpPr/>
          <p:nvPr/>
        </p:nvGrpSpPr>
        <p:grpSpPr>
          <a:xfrm>
            <a:off x="508000" y="5070475"/>
            <a:ext cx="711200" cy="492125"/>
            <a:chExt cx="1062" cy="981"/>
          </a:xfrm>
        </p:grpSpPr>
        <p:sp>
          <p:nvSpPr>
            <p:cNvPr id="10445" name="任意多边形 1228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6" name="任意多边形 1229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7" name="任意多边形 1230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8" name="任意多边形 1231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9" name="任意多边形 1232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0" name="任意多边形 1233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1" name="任意多边形 1234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2" name="任意多边形 1235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3" name="任意多边形 1236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4" name="任意多边形 1237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5" name="任意多边形 1238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6" name="任意多边形 1239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7" name="任意多边形 1240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58" name="组合 1241"/>
          <p:cNvGrpSpPr/>
          <p:nvPr/>
        </p:nvGrpSpPr>
        <p:grpSpPr>
          <a:xfrm>
            <a:off x="508000" y="6121400"/>
            <a:ext cx="711200" cy="492125"/>
            <a:chExt cx="1062" cy="981"/>
          </a:xfrm>
        </p:grpSpPr>
        <p:sp>
          <p:nvSpPr>
            <p:cNvPr id="10459" name="任意多边形 124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0" name="任意多边形 124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1" name="任意多边形 124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2" name="任意多边形 124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3" name="任意多边形 124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4" name="任意多边形 124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5" name="任意多边形 124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6" name="任意多边形 124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7" name="任意多边形 125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8" name="任意多边形 125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9" name="任意多边形 125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0" name="任意多边形 125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1" name="任意多边形 125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72" name="组合 1255"/>
          <p:cNvGrpSpPr/>
          <p:nvPr/>
        </p:nvGrpSpPr>
        <p:grpSpPr>
          <a:xfrm>
            <a:off x="9245600" y="-7937"/>
            <a:ext cx="3090333" cy="2063750"/>
            <a:chExt cx="1748" cy="1556"/>
          </a:xfrm>
        </p:grpSpPr>
        <p:sp>
          <p:nvSpPr>
            <p:cNvPr id="10473" name="任意多边形 1256"/>
            <p:cNvSpPr/>
            <p:nvPr userDrawn="1"/>
          </p:nvSpPr>
          <p:spPr>
            <a:xfrm>
              <a:off x="81" y="0"/>
              <a:ext cx="1586" cy="1443"/>
            </a:xfrm>
            <a:custGeom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474" name="组合 1257"/>
            <p:cNvGrpSpPr/>
            <p:nvPr userDrawn="1"/>
          </p:nvGrpSpPr>
          <p:grpSpPr>
            <a:xfrm>
              <a:off x="0" y="5"/>
              <a:ext cx="1748" cy="1551"/>
              <a:chExt cx="2958" cy="2699"/>
            </a:xfrm>
          </p:grpSpPr>
          <p:sp>
            <p:nvSpPr>
              <p:cNvPr id="10475" name="任意多边形 1258"/>
              <p:cNvSpPr/>
              <p:nvPr/>
            </p:nvSpPr>
            <p:spPr>
              <a:xfrm>
                <a:off x="142" y="0"/>
                <a:ext cx="490" cy="187"/>
              </a:xfrm>
              <a:custGeom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6" name="任意多边形 1259"/>
              <p:cNvSpPr>
                <a:spLocks noEditPoints="1"/>
              </p:cNvSpPr>
              <p:nvPr/>
            </p:nvSpPr>
            <p:spPr>
              <a:xfrm>
                <a:off x="0" y="0"/>
                <a:ext cx="2958" cy="2699"/>
              </a:xfrm>
              <a:custGeom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7" name="任意多边形 1260"/>
              <p:cNvSpPr/>
              <p:nvPr/>
            </p:nvSpPr>
            <p:spPr>
              <a:xfrm>
                <a:off x="703" y="1269"/>
                <a:ext cx="238" cy="283"/>
              </a:xfrm>
              <a:custGeom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8" name="任意多边形 1261"/>
              <p:cNvSpPr/>
              <p:nvPr/>
            </p:nvSpPr>
            <p:spPr>
              <a:xfrm>
                <a:off x="485" y="1385"/>
                <a:ext cx="208" cy="379"/>
              </a:xfrm>
              <a:custGeom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9" name="任意多边形 1262"/>
              <p:cNvSpPr/>
              <p:nvPr/>
            </p:nvSpPr>
            <p:spPr>
              <a:xfrm>
                <a:off x="354" y="627"/>
                <a:ext cx="683" cy="318"/>
              </a:xfrm>
              <a:custGeom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0" name="任意多边形 1263"/>
              <p:cNvSpPr/>
              <p:nvPr/>
            </p:nvSpPr>
            <p:spPr>
              <a:xfrm>
                <a:off x="1128" y="1527"/>
                <a:ext cx="490" cy="515"/>
              </a:xfrm>
              <a:custGeom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1" name="任意多边形 1264"/>
              <p:cNvSpPr/>
              <p:nvPr/>
            </p:nvSpPr>
            <p:spPr>
              <a:xfrm>
                <a:off x="2255" y="1006"/>
                <a:ext cx="501" cy="96"/>
              </a:xfrm>
              <a:custGeom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2" name="任意多边形 1265"/>
              <p:cNvSpPr/>
              <p:nvPr/>
            </p:nvSpPr>
            <p:spPr>
              <a:xfrm>
                <a:off x="2422" y="986"/>
                <a:ext cx="385" cy="237"/>
              </a:xfrm>
              <a:custGeom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3" name="任意多边形 1266"/>
              <p:cNvSpPr/>
              <p:nvPr/>
            </p:nvSpPr>
            <p:spPr>
              <a:xfrm>
                <a:off x="2407" y="1183"/>
                <a:ext cx="415" cy="187"/>
              </a:xfrm>
              <a:custGeom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4" name="任意多边形 1267"/>
              <p:cNvSpPr/>
              <p:nvPr/>
            </p:nvSpPr>
            <p:spPr>
              <a:xfrm>
                <a:off x="2083" y="1360"/>
                <a:ext cx="698" cy="167"/>
              </a:xfrm>
              <a:custGeom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5" name="任意多边形 1268"/>
              <p:cNvSpPr/>
              <p:nvPr/>
            </p:nvSpPr>
            <p:spPr>
              <a:xfrm>
                <a:off x="2159" y="1522"/>
                <a:ext cx="567" cy="146"/>
              </a:xfrm>
              <a:custGeom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" name="任意多边形 1269"/>
              <p:cNvSpPr/>
              <p:nvPr/>
            </p:nvSpPr>
            <p:spPr>
              <a:xfrm>
                <a:off x="2124" y="1638"/>
                <a:ext cx="581" cy="480"/>
              </a:xfrm>
              <a:custGeom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" name="任意多边形 1270"/>
              <p:cNvSpPr/>
              <p:nvPr/>
            </p:nvSpPr>
            <p:spPr>
              <a:xfrm>
                <a:off x="2503" y="1446"/>
                <a:ext cx="329" cy="854"/>
              </a:xfrm>
              <a:custGeom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8" name="标题 1271"/>
          <p:cNvSpPr>
            <a:spLocks noGrp="1" noRot="1"/>
          </p:cNvSpPr>
          <p:nvPr>
            <p:ph type="title"/>
          </p:nvPr>
        </p:nvSpPr>
        <p:spPr>
          <a:xfrm>
            <a:off x="397933" y="228600"/>
            <a:ext cx="11387667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" name="文本占位符 1272"/>
          <p:cNvSpPr>
            <a:spLocks noGrp="1" noRot="1"/>
          </p:cNvSpPr>
          <p:nvPr>
            <p:ph type="body" idx="5"/>
          </p:nvPr>
        </p:nvSpPr>
        <p:spPr>
          <a:xfrm>
            <a:off x="812800" y="1600200"/>
            <a:ext cx="10871200" cy="44989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274" name="日期占位符 1273"/>
          <p:cNvSpPr>
            <a:spLocks noGrp="1"/>
          </p:cNvSpPr>
          <p:nvPr>
            <p:ph type="dt" sz="half" idx="2"/>
          </p:nvPr>
        </p:nvSpPr>
        <p:spPr>
          <a:xfrm>
            <a:off x="397933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1275" name="页脚占位符 1274"/>
          <p:cNvSpPr>
            <a:spLocks noGrp="1"/>
          </p:cNvSpPr>
          <p:nvPr>
            <p:ph type="ftr" sz="quarter" idx="3"/>
          </p:nvPr>
        </p:nvSpPr>
        <p:spPr>
          <a:xfrm>
            <a:off x="4161367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276" name="灯片编号占位符 1275"/>
          <p:cNvSpPr>
            <a:spLocks noGrp="1"/>
          </p:cNvSpPr>
          <p:nvPr>
            <p:ph type="sldNum" sz="quarter" idx="4"/>
          </p:nvPr>
        </p:nvSpPr>
        <p:spPr>
          <a:xfrm>
            <a:off x="8733367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pic>
        <p:nvPicPr>
          <p:cNvPr id="1049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§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Ø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anose="05000000000000000000" pitchFamily="2" charset="2"/>
        <a:buChar char="¡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anose="05000000000000000000" pitchFamily="2" charset="2"/>
        <a:buChar char="Ø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.xml" /><Relationship Id="rId11" Type="http://schemas.openxmlformats.org/officeDocument/2006/relationships/tags" Target="../tags/tag2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tags" Target="../tags/tag32.xml" /><Relationship Id="rId13" Type="http://schemas.openxmlformats.org/officeDocument/2006/relationships/tags" Target="../tags/tag33.xml" /><Relationship Id="rId14" Type="http://schemas.openxmlformats.org/officeDocument/2006/relationships/tags" Target="../tags/tag34.xml" /><Relationship Id="rId15" Type="http://schemas.openxmlformats.org/officeDocument/2006/relationships/tags" Target="../tags/tag35.xml" /><Relationship Id="rId16" Type="http://schemas.openxmlformats.org/officeDocument/2006/relationships/tags" Target="../tags/tag36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tags" Target="../tags/tag61.xml" /><Relationship Id="rId28" Type="http://schemas.openxmlformats.org/officeDocument/2006/relationships/tags" Target="../tags/tag62.xml" /><Relationship Id="rId29" Type="http://schemas.openxmlformats.org/officeDocument/2006/relationships/tags" Target="../tags/tag63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1.xml" /><Relationship Id="rId11" Type="http://schemas.openxmlformats.org/officeDocument/2006/relationships/tags" Target="../tags/tag7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81.xml" /><Relationship Id="rId21" Type="http://schemas.openxmlformats.org/officeDocument/2006/relationships/tags" Target="../tags/tag82.xml" /><Relationship Id="rId22" Type="http://schemas.openxmlformats.org/officeDocument/2006/relationships/tags" Target="../tags/tag83.xml" /><Relationship Id="rId23" Type="http://schemas.openxmlformats.org/officeDocument/2006/relationships/tags" Target="../tags/tag84.xml" /><Relationship Id="rId24" Type="http://schemas.openxmlformats.org/officeDocument/2006/relationships/tags" Target="../tags/tag85.xml" /><Relationship Id="rId25" Type="http://schemas.openxmlformats.org/officeDocument/2006/relationships/tags" Target="../tags/tag86.xml" /><Relationship Id="rId26" Type="http://schemas.openxmlformats.org/officeDocument/2006/relationships/tags" Target="../tags/tag87.xml" /><Relationship Id="rId27" Type="http://schemas.openxmlformats.org/officeDocument/2006/relationships/tags" Target="../tags/tag88.xml" /><Relationship Id="rId28" Type="http://schemas.openxmlformats.org/officeDocument/2006/relationships/tags" Target="../tags/tag89.xml" /><Relationship Id="rId29" Type="http://schemas.openxmlformats.org/officeDocument/2006/relationships/tags" Target="../tags/tag90.xml" /><Relationship Id="rId3" Type="http://schemas.openxmlformats.org/officeDocument/2006/relationships/tags" Target="../tags/tag64.xml" /><Relationship Id="rId30" Type="http://schemas.openxmlformats.org/officeDocument/2006/relationships/tags" Target="../tags/tag91.xml" /><Relationship Id="rId31" Type="http://schemas.openxmlformats.org/officeDocument/2006/relationships/tags" Target="../tags/tag92.xml" /><Relationship Id="rId32" Type="http://schemas.openxmlformats.org/officeDocument/2006/relationships/tags" Target="../tags/tag93.xml" /><Relationship Id="rId33" Type="http://schemas.openxmlformats.org/officeDocument/2006/relationships/tags" Target="../tags/tag94.xml" /><Relationship Id="rId34" Type="http://schemas.openxmlformats.org/officeDocument/2006/relationships/tags" Target="../tags/tag95.xml" /><Relationship Id="rId35" Type="http://schemas.openxmlformats.org/officeDocument/2006/relationships/tags" Target="../tags/tag96.xml" /><Relationship Id="rId36" Type="http://schemas.openxmlformats.org/officeDocument/2006/relationships/tags" Target="../tags/tag97.xml" /><Relationship Id="rId37" Type="http://schemas.openxmlformats.org/officeDocument/2006/relationships/tags" Target="../tags/tag98.xml" /><Relationship Id="rId38" Type="http://schemas.openxmlformats.org/officeDocument/2006/relationships/tags" Target="../tags/tag99.xml" /><Relationship Id="rId39" Type="http://schemas.openxmlformats.org/officeDocument/2006/relationships/tags" Target="../tags/tag100.xml" /><Relationship Id="rId4" Type="http://schemas.openxmlformats.org/officeDocument/2006/relationships/tags" Target="../tags/tag65.xml" /><Relationship Id="rId40" Type="http://schemas.openxmlformats.org/officeDocument/2006/relationships/tags" Target="../tags/tag101.xml" /><Relationship Id="rId41" Type="http://schemas.openxmlformats.org/officeDocument/2006/relationships/tags" Target="../tags/tag102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tags" Target="../tags/tag116.xml" /><Relationship Id="rId17" Type="http://schemas.openxmlformats.org/officeDocument/2006/relationships/tags" Target="../tags/tag117.xml" /><Relationship Id="rId18" Type="http://schemas.openxmlformats.org/officeDocument/2006/relationships/tags" Target="../tags/tag118.xml" /><Relationship Id="rId19" Type="http://schemas.openxmlformats.org/officeDocument/2006/relationships/tags" Target="../tags/tag119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120.xml" /><Relationship Id="rId21" Type="http://schemas.openxmlformats.org/officeDocument/2006/relationships/tags" Target="../tags/tag121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image" Target="../media/image2.png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notesSlide" Target="../notesSlides/notesSlide14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22" Type="http://schemas.openxmlformats.org/officeDocument/2006/relationships/tags" Target="../tags/tag243.xml" /><Relationship Id="rId23" Type="http://schemas.openxmlformats.org/officeDocument/2006/relationships/tags" Target="../tags/tag244.xml" /><Relationship Id="rId24" Type="http://schemas.openxmlformats.org/officeDocument/2006/relationships/tags" Target="../tags/tag245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notesSlide" Target="../notesSlides/notesSlide1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22" Type="http://schemas.openxmlformats.org/officeDocument/2006/relationships/tags" Target="../tags/tag265.xml" /><Relationship Id="rId23" Type="http://schemas.openxmlformats.org/officeDocument/2006/relationships/tags" Target="../tags/tag266.xml" /><Relationship Id="rId24" Type="http://schemas.openxmlformats.org/officeDocument/2006/relationships/tags" Target="../tags/tag267.xml" /><Relationship Id="rId25" Type="http://schemas.openxmlformats.org/officeDocument/2006/relationships/tags" Target="../tags/tag268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14" Type="http://schemas.openxmlformats.org/officeDocument/2006/relationships/tags" Target="../tags/tag291.xml" /><Relationship Id="rId15" Type="http://schemas.openxmlformats.org/officeDocument/2006/relationships/tags" Target="../tags/tag292.xml" /><Relationship Id="rId16" Type="http://schemas.openxmlformats.org/officeDocument/2006/relationships/tags" Target="../tags/tag293.xml" /><Relationship Id="rId17" Type="http://schemas.openxmlformats.org/officeDocument/2006/relationships/tags" Target="../tags/tag294.xml" /><Relationship Id="rId18" Type="http://schemas.openxmlformats.org/officeDocument/2006/relationships/tags" Target="../tags/tag295.xml" /><Relationship Id="rId19" Type="http://schemas.openxmlformats.org/officeDocument/2006/relationships/tags" Target="../tags/tag296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5.xml" /><Relationship Id="rId11" Type="http://schemas.openxmlformats.org/officeDocument/2006/relationships/tags" Target="../tags/tag316.xml" /><Relationship Id="rId12" Type="http://schemas.openxmlformats.org/officeDocument/2006/relationships/tags" Target="../tags/tag317.xml" /><Relationship Id="rId13" Type="http://schemas.openxmlformats.org/officeDocument/2006/relationships/tags" Target="../tags/tag318.xml" /><Relationship Id="rId14" Type="http://schemas.openxmlformats.org/officeDocument/2006/relationships/tags" Target="../tags/tag319.xml" /><Relationship Id="rId15" Type="http://schemas.openxmlformats.org/officeDocument/2006/relationships/tags" Target="../tags/tag320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308.xml" /><Relationship Id="rId4" Type="http://schemas.openxmlformats.org/officeDocument/2006/relationships/tags" Target="../tags/tag309.xml" /><Relationship Id="rId5" Type="http://schemas.openxmlformats.org/officeDocument/2006/relationships/tags" Target="../tags/tag310.xml" /><Relationship Id="rId6" Type="http://schemas.openxmlformats.org/officeDocument/2006/relationships/tags" Target="../tags/tag311.xml" /><Relationship Id="rId7" Type="http://schemas.openxmlformats.org/officeDocument/2006/relationships/tags" Target="../tags/tag312.xml" /><Relationship Id="rId8" Type="http://schemas.openxmlformats.org/officeDocument/2006/relationships/tags" Target="../tags/tag313.xml" /><Relationship Id="rId9" Type="http://schemas.openxmlformats.org/officeDocument/2006/relationships/tags" Target="../tags/tag31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8.xml" /><Relationship Id="rId11" Type="http://schemas.openxmlformats.org/officeDocument/2006/relationships/tags" Target="../tags/tag329.xml" /><Relationship Id="rId12" Type="http://schemas.openxmlformats.org/officeDocument/2006/relationships/tags" Target="../tags/tag330.xml" /><Relationship Id="rId13" Type="http://schemas.openxmlformats.org/officeDocument/2006/relationships/tags" Target="../tags/tag331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tags" Target="../tags/tag326.xml" /><Relationship Id="rId9" Type="http://schemas.openxmlformats.org/officeDocument/2006/relationships/tags" Target="../tags/tag32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9.xml" /><Relationship Id="rId11" Type="http://schemas.openxmlformats.org/officeDocument/2006/relationships/tags" Target="../tags/tag340.xml" /><Relationship Id="rId12" Type="http://schemas.openxmlformats.org/officeDocument/2006/relationships/tags" Target="../tags/tag341.xml" /><Relationship Id="rId13" Type="http://schemas.openxmlformats.org/officeDocument/2006/relationships/tags" Target="../tags/tag342.xml" /><Relationship Id="rId14" Type="http://schemas.openxmlformats.org/officeDocument/2006/relationships/tags" Target="../tags/tag343.xml" /><Relationship Id="rId15" Type="http://schemas.openxmlformats.org/officeDocument/2006/relationships/tags" Target="../tags/tag344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332.xml" /><Relationship Id="rId4" Type="http://schemas.openxmlformats.org/officeDocument/2006/relationships/tags" Target="../tags/tag333.xml" /><Relationship Id="rId5" Type="http://schemas.openxmlformats.org/officeDocument/2006/relationships/tags" Target="../tags/tag334.xml" /><Relationship Id="rId6" Type="http://schemas.openxmlformats.org/officeDocument/2006/relationships/tags" Target="../tags/tag335.xml" /><Relationship Id="rId7" Type="http://schemas.openxmlformats.org/officeDocument/2006/relationships/tags" Target="../tags/tag336.xml" /><Relationship Id="rId8" Type="http://schemas.openxmlformats.org/officeDocument/2006/relationships/tags" Target="../tags/tag337.xml" /><Relationship Id="rId9" Type="http://schemas.openxmlformats.org/officeDocument/2006/relationships/tags" Target="../tags/tag33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12" Type="http://schemas.openxmlformats.org/officeDocument/2006/relationships/tags" Target="../tags/tag354.xml" /><Relationship Id="rId13" Type="http://schemas.openxmlformats.org/officeDocument/2006/relationships/tags" Target="../tags/tag355.xml" /><Relationship Id="rId2" Type="http://schemas.openxmlformats.org/officeDocument/2006/relationships/notesSlide" Target="../notesSlides/notesSlide22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Relationship Id="rId6" Type="http://schemas.openxmlformats.org/officeDocument/2006/relationships/tags" Target="../tags/tag348.xml" /><Relationship Id="rId7" Type="http://schemas.openxmlformats.org/officeDocument/2006/relationships/tags" Target="../tags/tag349.xml" /><Relationship Id="rId8" Type="http://schemas.openxmlformats.org/officeDocument/2006/relationships/tags" Target="../tags/tag350.xml" /><Relationship Id="rId9" Type="http://schemas.openxmlformats.org/officeDocument/2006/relationships/tags" Target="../tags/tag35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2423314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538480" y="1765300"/>
            <a:ext cx="10871200" cy="900430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lvl="0" algn="l">
              <a:buClrTx/>
              <a:buSzTx/>
              <a:buFontTx/>
            </a:pPr>
            <a:r>
              <a:rPr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  <a:sym typeface="+mn-ea"/>
              </a:rPr>
              <a:t>【中职专用】中职高考语文一轮复习</a:t>
            </a:r>
            <a:endParaRPr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+mn-ea"/>
            </a:endParaRPr>
          </a:p>
        </p:txBody>
      </p:sp>
      <p:sp>
        <p:nvSpPr>
          <p:cNvPr id="4" name="副标题 3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3689350" y="3128645"/>
            <a:ext cx="4983480" cy="900430"/>
          </a:xfr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 marL="0" lvl="0" algn="l">
              <a:buClrTx/>
              <a:buSzTx/>
              <a:buFontTx/>
              <a:buNone/>
            </a:pPr>
            <a:r>
              <a:rPr lang="zh-CN"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文言文综合阅读</a:t>
            </a:r>
            <a:endParaRPr lang="zh-CN" altLang="en-US"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841375"/>
            <a:ext cx="23736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9290" y="2701290"/>
            <a:ext cx="2827655" cy="100139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职教高考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专项复习与突破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307840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507682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语言运用及写作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5"/>
            </p:custDataLst>
          </p:nvPr>
        </p:nvSpPr>
        <p:spPr>
          <a:xfrm>
            <a:off x="7726680" y="236474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8101330" y="217678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81026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8117840" y="377190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9"/>
            </p:custDataLst>
          </p:nvPr>
        </p:nvSpPr>
        <p:spPr>
          <a:xfrm>
            <a:off x="7713980" y="461518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10"/>
            </p:custDataLst>
          </p:nvPr>
        </p:nvSpPr>
        <p:spPr>
          <a:xfrm>
            <a:off x="8088630" y="442722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1"/>
            </p:custDataLst>
          </p:nvPr>
        </p:nvSpPr>
        <p:spPr>
          <a:xfrm>
            <a:off x="8089900" y="523875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应用文写作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2"/>
            </p:custDataLst>
          </p:nvPr>
        </p:nvSpPr>
        <p:spPr>
          <a:xfrm>
            <a:off x="8105140" y="6022340"/>
            <a:ext cx="9131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作文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959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3"/>
            </p:custDataLst>
          </p:nvPr>
        </p:nvSpPr>
        <p:spPr>
          <a:xfrm>
            <a:off x="4234180" y="1365885"/>
            <a:ext cx="375920" cy="370268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4625340" y="12357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46101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6"/>
            </p:custDataLst>
          </p:nvPr>
        </p:nvSpPr>
        <p:spPr>
          <a:xfrm>
            <a:off x="4625340" y="474091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7"/>
            </p:custDataLst>
          </p:nvPr>
        </p:nvSpPr>
        <p:spPr>
          <a:xfrm>
            <a:off x="7225030" y="1957705"/>
            <a:ext cx="374650" cy="257111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8"/>
            </p:custDataLst>
          </p:nvPr>
        </p:nvSpPr>
        <p:spPr>
          <a:xfrm>
            <a:off x="7599680" y="1675130"/>
            <a:ext cx="205232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文言实词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9"/>
            </p:custDataLst>
          </p:nvPr>
        </p:nvSpPr>
        <p:spPr>
          <a:xfrm>
            <a:off x="7600950" y="2500630"/>
            <a:ext cx="205232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文言虚词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0"/>
            </p:custDataLst>
          </p:nvPr>
        </p:nvSpPr>
        <p:spPr>
          <a:xfrm>
            <a:off x="7616190" y="3312160"/>
            <a:ext cx="205232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文言句式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2" name="矩形 1"/>
          <p:cNvSpPr/>
          <p:nvPr>
            <p:custDataLst>
              <p:tags r:id="rId11"/>
            </p:custDataLst>
          </p:nvPr>
        </p:nvSpPr>
        <p:spPr>
          <a:xfrm>
            <a:off x="7617460" y="4165600"/>
            <a:ext cx="298704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文言综合阅读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一、考纲解读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42925" y="843280"/>
          <a:ext cx="11078210" cy="5461000"/>
        </p:xfrm>
        <a:graphic>
          <a:graphicData uri="http://schemas.openxmlformats.org/drawingml/2006/table">
            <a:tbl>
              <a:tblPr/>
              <a:tblGrid>
                <a:gridCol w="4229100"/>
                <a:gridCol w="4423410"/>
                <a:gridCol w="837565"/>
                <a:gridCol w="776605"/>
                <a:gridCol w="811530"/>
              </a:tblGrid>
              <a:tr h="60452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考纲内容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常见考点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考试层次要求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掌握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74750">
                <a:tc rowSpan="5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056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42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295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819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570230" y="2179320"/>
            <a:ext cx="4191000" cy="1087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了解常见的文言实词的含义和常见的文言虚词的用法，以及与现代汉语不同的文言句式。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4804410" y="2040890"/>
            <a:ext cx="4292600" cy="11893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常见文言实词及其用法（含通假字、古今异义、一词多义、词类活用等语法现象）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4805680" y="3341370"/>
            <a:ext cx="44945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常见文言虚词及其用法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813300" y="4138930"/>
            <a:ext cx="43872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 常用文言句式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4788535" y="4949190"/>
            <a:ext cx="44183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4. 理解重要句子的含义。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4831715" y="5718810"/>
            <a:ext cx="43967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5. 文言句子翻译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10924540" y="243332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10939780" y="328676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961370" y="4279900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9302115" y="499237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4"/>
            </p:custDataLst>
          </p:nvPr>
        </p:nvSpPr>
        <p:spPr>
          <a:xfrm>
            <a:off x="10972165" y="5831840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5"/>
            </p:custDataLst>
          </p:nvPr>
        </p:nvSpPr>
        <p:spPr>
          <a:xfrm>
            <a:off x="571500" y="3409950"/>
            <a:ext cx="4189095" cy="1087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正确理解文章思想内容，能结合教材中的古代诗文了解相关的文化常识。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6"/>
            </p:custDataLst>
          </p:nvPr>
        </p:nvSpPr>
        <p:spPr>
          <a:xfrm>
            <a:off x="571500" y="4848860"/>
            <a:ext cx="4189095" cy="14198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 阅读浅易的文言文，能正确翻译文言句子。文言语句翻译的对象主要是含有关键词语或特殊句式的句子。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1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（一）单招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4396105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37084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273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2585">
                <a:tc rowSpan="11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2020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9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8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9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8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14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9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8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3060">
                <a:tc rowSpan="11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2021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9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9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8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306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505"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2022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258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09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765300" y="2070735"/>
            <a:ext cx="2701925" cy="37401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实词解释判断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4704715" y="208280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704715" y="244475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6311900" y="202946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6329680" y="242570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8963660" y="2028190"/>
            <a:ext cx="577850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11125200" y="244856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1765300" y="4591050"/>
            <a:ext cx="10132695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近几年文言文阅读考查题型和分值稳定，综合考查文言文阅读能力。重点考查教材中选文的阅读。难度等级较低。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1693545" y="2462530"/>
            <a:ext cx="2701925" cy="425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句子翻译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4"/>
            </p:custDataLst>
          </p:nvPr>
        </p:nvSpPr>
        <p:spPr>
          <a:xfrm>
            <a:off x="1766570" y="2854325"/>
            <a:ext cx="2701925" cy="37401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实词解释判断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5"/>
            </p:custDataLst>
          </p:nvPr>
        </p:nvSpPr>
        <p:spPr>
          <a:xfrm>
            <a:off x="4705985" y="286639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6"/>
            </p:custDataLst>
          </p:nvPr>
        </p:nvSpPr>
        <p:spPr>
          <a:xfrm>
            <a:off x="4705985" y="322834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5447030" y="281305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8"/>
            </p:custDataLst>
          </p:nvPr>
        </p:nvSpPr>
        <p:spPr>
          <a:xfrm>
            <a:off x="5464810" y="320929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9"/>
            </p:custDataLst>
          </p:nvPr>
        </p:nvSpPr>
        <p:spPr>
          <a:xfrm>
            <a:off x="8964930" y="2811780"/>
            <a:ext cx="577850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20"/>
            </p:custDataLst>
          </p:nvPr>
        </p:nvSpPr>
        <p:spPr>
          <a:xfrm>
            <a:off x="11126470" y="323215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1"/>
            </p:custDataLst>
          </p:nvPr>
        </p:nvSpPr>
        <p:spPr>
          <a:xfrm>
            <a:off x="1694815" y="3246120"/>
            <a:ext cx="2701925" cy="425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句子翻译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2"/>
            </p:custDataLst>
          </p:nvPr>
        </p:nvSpPr>
        <p:spPr>
          <a:xfrm>
            <a:off x="1752600" y="3552825"/>
            <a:ext cx="2701925" cy="37401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实词解释判断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23"/>
            </p:custDataLst>
          </p:nvPr>
        </p:nvSpPr>
        <p:spPr>
          <a:xfrm>
            <a:off x="4692015" y="356489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4"/>
            </p:custDataLst>
          </p:nvPr>
        </p:nvSpPr>
        <p:spPr>
          <a:xfrm>
            <a:off x="4692015" y="392684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25"/>
            </p:custDataLst>
          </p:nvPr>
        </p:nvSpPr>
        <p:spPr>
          <a:xfrm>
            <a:off x="5447030" y="351155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26"/>
            </p:custDataLst>
          </p:nvPr>
        </p:nvSpPr>
        <p:spPr>
          <a:xfrm>
            <a:off x="5450840" y="390779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27"/>
            </p:custDataLst>
          </p:nvPr>
        </p:nvSpPr>
        <p:spPr>
          <a:xfrm>
            <a:off x="8950960" y="3510280"/>
            <a:ext cx="577850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28"/>
            </p:custDataLst>
          </p:nvPr>
        </p:nvSpPr>
        <p:spPr>
          <a:xfrm>
            <a:off x="11112500" y="393065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29"/>
            </p:custDataLst>
          </p:nvPr>
        </p:nvSpPr>
        <p:spPr>
          <a:xfrm>
            <a:off x="1680845" y="3944620"/>
            <a:ext cx="2701925" cy="425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句子翻译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10" grpId="0"/>
      <p:bldP spid="12" grpId="0"/>
      <p:bldP spid="14" grpId="0"/>
      <p:bldP spid="15" grpId="0"/>
      <p:bldP spid="17" grpId="0"/>
      <p:bldP spid="18" grpId="0"/>
      <p:bldP spid="6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（二）统招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5377815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42354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052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 rowSpan="19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2020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8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9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1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9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98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9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8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825"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2021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82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82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 rowSpan="19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2022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8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9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11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9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98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9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8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049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721485" y="2086610"/>
            <a:ext cx="2701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实词解释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4749800" y="208407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743450" y="2532380"/>
            <a:ext cx="577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4732655" y="288163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6311900" y="218313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7099935" y="248793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7090410" y="285369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1765300" y="5722620"/>
            <a:ext cx="9973310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近几年文言翻译题分值稳定，综合考查文言文阅读能力。重点考查课外选文的阅读。难度等级较高。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1581785" y="2477135"/>
            <a:ext cx="2979420" cy="4679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虚词意义和用法判断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4"/>
            </p:custDataLst>
          </p:nvPr>
        </p:nvSpPr>
        <p:spPr>
          <a:xfrm>
            <a:off x="1610995" y="2884170"/>
            <a:ext cx="2701925" cy="329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句子翻译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5"/>
            </p:custDataLst>
          </p:nvPr>
        </p:nvSpPr>
        <p:spPr>
          <a:xfrm>
            <a:off x="9005570" y="2038985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9022715" y="2486025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7"/>
            </p:custDataLst>
          </p:nvPr>
        </p:nvSpPr>
        <p:spPr>
          <a:xfrm>
            <a:off x="11070590" y="2856865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8"/>
            </p:custDataLst>
          </p:nvPr>
        </p:nvSpPr>
        <p:spPr>
          <a:xfrm>
            <a:off x="1722755" y="3261360"/>
            <a:ext cx="2701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实词解释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9"/>
            </p:custDataLst>
          </p:nvPr>
        </p:nvSpPr>
        <p:spPr>
          <a:xfrm>
            <a:off x="4751070" y="325882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0"/>
            </p:custDataLst>
          </p:nvPr>
        </p:nvSpPr>
        <p:spPr>
          <a:xfrm>
            <a:off x="4744720" y="3707130"/>
            <a:ext cx="577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1"/>
            </p:custDataLst>
          </p:nvPr>
        </p:nvSpPr>
        <p:spPr>
          <a:xfrm>
            <a:off x="4733925" y="402844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2"/>
            </p:custDataLst>
          </p:nvPr>
        </p:nvSpPr>
        <p:spPr>
          <a:xfrm>
            <a:off x="7095490" y="320421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23"/>
            </p:custDataLst>
          </p:nvPr>
        </p:nvSpPr>
        <p:spPr>
          <a:xfrm>
            <a:off x="7883525" y="362077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4"/>
            </p:custDataLst>
          </p:nvPr>
        </p:nvSpPr>
        <p:spPr>
          <a:xfrm>
            <a:off x="7874000" y="398653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1583055" y="3651885"/>
            <a:ext cx="2979420" cy="4679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虚词意义和用法判断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26"/>
            </p:custDataLst>
          </p:nvPr>
        </p:nvSpPr>
        <p:spPr>
          <a:xfrm>
            <a:off x="1612265" y="4058920"/>
            <a:ext cx="2701925" cy="329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句子翻译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7"/>
            </p:custDataLst>
          </p:nvPr>
        </p:nvSpPr>
        <p:spPr>
          <a:xfrm>
            <a:off x="9006840" y="3213735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28"/>
            </p:custDataLst>
          </p:nvPr>
        </p:nvSpPr>
        <p:spPr>
          <a:xfrm>
            <a:off x="9023985" y="3660775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29"/>
            </p:custDataLst>
          </p:nvPr>
        </p:nvSpPr>
        <p:spPr>
          <a:xfrm>
            <a:off x="11071860" y="4003675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30"/>
            </p:custDataLst>
          </p:nvPr>
        </p:nvSpPr>
        <p:spPr>
          <a:xfrm>
            <a:off x="1722755" y="4420870"/>
            <a:ext cx="2701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实词解释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31"/>
            </p:custDataLst>
          </p:nvPr>
        </p:nvSpPr>
        <p:spPr>
          <a:xfrm>
            <a:off x="4751070" y="440436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32"/>
            </p:custDataLst>
          </p:nvPr>
        </p:nvSpPr>
        <p:spPr>
          <a:xfrm>
            <a:off x="4744720" y="4782820"/>
            <a:ext cx="577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33"/>
            </p:custDataLst>
          </p:nvPr>
        </p:nvSpPr>
        <p:spPr>
          <a:xfrm>
            <a:off x="4733925" y="527177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34"/>
            </p:custDataLst>
          </p:nvPr>
        </p:nvSpPr>
        <p:spPr>
          <a:xfrm>
            <a:off x="7095490" y="436372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6" name="文本框 35"/>
          <p:cNvSpPr txBox="1"/>
          <p:nvPr>
            <p:custDataLst>
              <p:tags r:id="rId35"/>
            </p:custDataLst>
          </p:nvPr>
        </p:nvSpPr>
        <p:spPr>
          <a:xfrm>
            <a:off x="7883525" y="478028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36"/>
            </p:custDataLst>
          </p:nvPr>
        </p:nvSpPr>
        <p:spPr>
          <a:xfrm>
            <a:off x="7874000" y="514604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8" name="文本框 37"/>
          <p:cNvSpPr txBox="1"/>
          <p:nvPr>
            <p:custDataLst>
              <p:tags r:id="rId37"/>
            </p:custDataLst>
          </p:nvPr>
        </p:nvSpPr>
        <p:spPr>
          <a:xfrm>
            <a:off x="1583055" y="4811395"/>
            <a:ext cx="2979420" cy="4679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虚词意义和用法判断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38"/>
            </p:custDataLst>
          </p:nvPr>
        </p:nvSpPr>
        <p:spPr>
          <a:xfrm>
            <a:off x="1612265" y="5218430"/>
            <a:ext cx="2701925" cy="329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句子翻译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0" name="文本框 39"/>
          <p:cNvSpPr txBox="1"/>
          <p:nvPr>
            <p:custDataLst>
              <p:tags r:id="rId39"/>
            </p:custDataLst>
          </p:nvPr>
        </p:nvSpPr>
        <p:spPr>
          <a:xfrm>
            <a:off x="9006840" y="4373245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1" name="文本框 40"/>
          <p:cNvSpPr txBox="1"/>
          <p:nvPr>
            <p:custDataLst>
              <p:tags r:id="rId40"/>
            </p:custDataLst>
          </p:nvPr>
        </p:nvSpPr>
        <p:spPr>
          <a:xfrm>
            <a:off x="9023985" y="4820285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41"/>
            </p:custDataLst>
          </p:nvPr>
        </p:nvSpPr>
        <p:spPr>
          <a:xfrm>
            <a:off x="11071860" y="5163185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 nodeType="clickPar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 nodeType="clickPar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 nodeType="clickPar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 nodeType="clickPar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 nodeType="clickPar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 nodeType="clickPar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 nodeType="clickPar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 nodeType="clickPar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2" grpId="0"/>
      <p:bldP spid="13" grpId="0"/>
      <p:bldP spid="17" grpId="0"/>
      <p:bldP spid="18" grpId="0"/>
      <p:bldP spid="5" grpId="0"/>
      <p:bldP spid="6" grpId="0"/>
      <p:bldP spid="19" grpId="0"/>
      <p:bldP spid="20" grpId="0"/>
      <p:bldP spid="15" grpId="0"/>
      <p:bldP spid="16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文本框 20"/>
          <p:cNvSpPr txBox="1"/>
          <p:nvPr>
            <p:custDataLst>
              <p:tags r:id="rId3"/>
            </p:custDataLst>
          </p:nvPr>
        </p:nvSpPr>
        <p:spPr>
          <a:xfrm>
            <a:off x="53975" y="482092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：表示谦逊的态度，用于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。王侯自称“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”“孤”。一般人用“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、仆、不才、不佞、愚”等词语来表示。妇女往往用“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，婢子”等自称。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100330"/>
            <a:ext cx="11833225" cy="800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二、知识梳理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3975" y="152400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。①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姓名或名。②用于作介绍或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。③称所厌恶、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的人。如：“数吕师孟叔侄为逆”（《指南录（后序）》）。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6675" y="7543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（一）古代称谓知识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1696720" y="1673225"/>
            <a:ext cx="18649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直称姓名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4070985" y="1673225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自称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53975" y="290703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（2）称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、号（谥号）、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、爵名、斋名或籍贯，有时几项兼称。这种称谓，一般是先称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，次称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，后称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。如：“庐陵萧君圭君玉”（《游褒禅山记》）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1984375" y="3042285"/>
            <a:ext cx="92011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字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9262110" y="1687195"/>
            <a:ext cx="9486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作传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822325" y="2247900"/>
            <a:ext cx="14255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所轻视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4923790" y="3070225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官名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4"/>
            </p:custDataLst>
          </p:nvPr>
        </p:nvSpPr>
        <p:spPr>
          <a:xfrm>
            <a:off x="6232525" y="4972050"/>
            <a:ext cx="102362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自称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5"/>
            </p:custDataLst>
          </p:nvPr>
        </p:nvSpPr>
        <p:spPr>
          <a:xfrm>
            <a:off x="3150235" y="3632200"/>
            <a:ext cx="948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官名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1696720" y="4972050"/>
            <a:ext cx="11074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谦称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7"/>
            </p:custDataLst>
          </p:nvPr>
        </p:nvSpPr>
        <p:spPr>
          <a:xfrm>
            <a:off x="1930400" y="5532755"/>
            <a:ext cx="6394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臣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8"/>
            </p:custDataLst>
          </p:nvPr>
        </p:nvSpPr>
        <p:spPr>
          <a:xfrm>
            <a:off x="9248140" y="4958080"/>
            <a:ext cx="11074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寡人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9"/>
            </p:custDataLst>
          </p:nvPr>
        </p:nvSpPr>
        <p:spPr>
          <a:xfrm>
            <a:off x="10588625" y="5532755"/>
            <a:ext cx="102362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妾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20"/>
            </p:custDataLst>
          </p:nvPr>
        </p:nvSpPr>
        <p:spPr>
          <a:xfrm>
            <a:off x="5158740" y="3632200"/>
            <a:ext cx="92011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籍贯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1"/>
            </p:custDataLst>
          </p:nvPr>
        </p:nvSpPr>
        <p:spPr>
          <a:xfrm>
            <a:off x="7326630" y="3641725"/>
            <a:ext cx="16046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姓名字号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3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1" grpId="0"/>
      <p:bldP spid="2" grpId="0"/>
      <p:bldP spid="17" grpId="0"/>
      <p:bldP spid="18" grpId="0"/>
      <p:bldP spid="19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53975" y="146812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（4）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：对对方表示尊敬的称呼。在文言文中，“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，大王、皇上”是专称帝王的词语，对已死皇帝则多称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。称老师用“子、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、师、先生”。称官或是尊长多用“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、君、大人、足下”。“卿”一般是君主或诸侯对其下属的称呼，“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”为贱称。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66675" y="6705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（一）古代称谓知识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696720" y="1597025"/>
            <a:ext cx="8731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敬称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6"/>
            </p:custDataLst>
          </p:nvPr>
        </p:nvSpPr>
        <p:spPr>
          <a:xfrm>
            <a:off x="53975" y="402463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（5）在称呼前加“从”表示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关系，加“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”表示已去世的尊长，加“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”表示再长一辈，加“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”表示对人的尊敬，加“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”则为谦称，称自家人。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9435465" y="2187575"/>
            <a:ext cx="92011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夫子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8"/>
            </p:custDataLst>
          </p:nvPr>
        </p:nvSpPr>
        <p:spPr>
          <a:xfrm>
            <a:off x="8959215" y="1616710"/>
            <a:ext cx="9486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陛下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5819140" y="2209800"/>
            <a:ext cx="9277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庙号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0"/>
            </p:custDataLst>
          </p:nvPr>
        </p:nvSpPr>
        <p:spPr>
          <a:xfrm>
            <a:off x="4238625" y="2780030"/>
            <a:ext cx="6280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公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1"/>
            </p:custDataLst>
          </p:nvPr>
        </p:nvSpPr>
        <p:spPr>
          <a:xfrm>
            <a:off x="5020310" y="4754245"/>
            <a:ext cx="724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令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3178175" y="3380740"/>
            <a:ext cx="948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竖子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1074420" y="4740275"/>
            <a:ext cx="11074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太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9171940" y="4768215"/>
            <a:ext cx="5518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家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10586720" y="4740275"/>
            <a:ext cx="102362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5030470" y="4175760"/>
            <a:ext cx="92011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叔伯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7"/>
            </p:custDataLst>
          </p:nvPr>
        </p:nvSpPr>
        <p:spPr>
          <a:xfrm>
            <a:off x="7710170" y="4161790"/>
            <a:ext cx="6794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先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12763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（二）古代历法记时知识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14681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我国古代纪年法主要有三种。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7543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古代纪年的方法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560195" y="2394585"/>
            <a:ext cx="157035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干支纪年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53975" y="2264410"/>
            <a:ext cx="11833225" cy="36347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法。干支是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的总称。古人把甲、乙、丙、丁、戊、己、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、辛、壬、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和子、丑、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、卯、辰、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、午、未、申、酉、戌、亥十二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分别次第循环相配，可成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、乙丑、丙寅、丁卯……癸亥等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组，称为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。周而复始，循环使用。如：“壬戌之秋，七月既望”（《赤壁赋》），“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”就是干支纪年，借助工具书可知“壬戌”是指公元1082年（宋神宗元丰五年）。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880745" y="3013075"/>
            <a:ext cx="56515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庚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9"/>
            </p:custDataLst>
          </p:nvPr>
        </p:nvSpPr>
        <p:spPr>
          <a:xfrm>
            <a:off x="5020310" y="2422525"/>
            <a:ext cx="15392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天干地支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3157220" y="3013075"/>
            <a:ext cx="9277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癸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4238625" y="2975610"/>
            <a:ext cx="10972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天干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2129155" y="4165600"/>
            <a:ext cx="11658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六十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7051040" y="2999105"/>
            <a:ext cx="4940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寅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4"/>
            </p:custDataLst>
          </p:nvPr>
        </p:nvSpPr>
        <p:spPr>
          <a:xfrm>
            <a:off x="7840980" y="3570605"/>
            <a:ext cx="11074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甲子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4124325" y="4169410"/>
            <a:ext cx="15919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六十甲子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6"/>
            </p:custDataLst>
          </p:nvPr>
        </p:nvSpPr>
        <p:spPr>
          <a:xfrm>
            <a:off x="4832350" y="4740275"/>
            <a:ext cx="102362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壬戌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7"/>
            </p:custDataLst>
          </p:nvPr>
        </p:nvSpPr>
        <p:spPr>
          <a:xfrm>
            <a:off x="9373235" y="2989580"/>
            <a:ext cx="92011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已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8"/>
            </p:custDataLst>
          </p:nvPr>
        </p:nvSpPr>
        <p:spPr>
          <a:xfrm>
            <a:off x="3200400" y="3570605"/>
            <a:ext cx="12585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地支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12763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（二）古代历法记时知识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1440180"/>
            <a:ext cx="11833225" cy="36347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。年号是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的名号。我国从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即位（公元140年）开始设年号纪年。年号纪年法是按照皇帝即位的年次纪年，在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名称后缀以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、二、三的序数递纪，一般是一个年号用到底，直到皇帝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时止，也有不少皇帝在位期间改换号的，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则都要更换年号。如“元和九年，予左迁九江郡司马”（《琵琶行（并序）》）中，“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”是唐宪宗李纯的年号，元和九年即公元814年。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7543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古代纪年的方法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557655" y="1583055"/>
            <a:ext cx="19399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年号纪年法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53975" y="51981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（3）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法。如“永和九年，岁在癸丑”（《兰亭集序》）“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”即公元353年。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9116060" y="1569085"/>
            <a:ext cx="147574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汉武帝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9"/>
            </p:custDataLst>
          </p:nvPr>
        </p:nvSpPr>
        <p:spPr>
          <a:xfrm>
            <a:off x="4766310" y="1583055"/>
            <a:ext cx="24079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封建皇帝纪年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10492105" y="2196465"/>
            <a:ext cx="9277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年号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1557655" y="2764790"/>
            <a:ext cx="10972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元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10441305" y="2760345"/>
            <a:ext cx="978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离位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7849870" y="3931285"/>
            <a:ext cx="11074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元和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1661160" y="5330825"/>
            <a:ext cx="34290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年号干支兼用纪年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767715" y="5943600"/>
            <a:ext cx="2348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永和九年癸丑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5660390" y="3357880"/>
            <a:ext cx="168846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新君即位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文本框 20"/>
          <p:cNvSpPr txBox="1"/>
          <p:nvPr>
            <p:custDataLst>
              <p:tags r:id="rId3"/>
            </p:custDataLst>
          </p:nvPr>
        </p:nvSpPr>
        <p:spPr>
          <a:xfrm>
            <a:off x="53975" y="42202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【古人家中，孟（有时也作伯）是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，仲是老二，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是最小的】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65405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：古代把一年分为十二个月，分别为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、二月、三月、四月、五月、六月、七月、八月、九月、十月、十一月（冬月）、腊月。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-304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古代纪季（月）的方法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1590675" y="807720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纪月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53975" y="2098040"/>
            <a:ext cx="11833225" cy="18897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：古代把一年分春夏秋冬四季，每季三个月，第一个月叫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，第二个月叫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，第三个月叫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。如春季三个月依次是孟春、仲春、季春，分别对应正月，二月，三月。其余依次类推。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1727200" y="2207260"/>
            <a:ext cx="90932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纪季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7999095" y="793750"/>
            <a:ext cx="9912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正月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4521835" y="2822575"/>
            <a:ext cx="7626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季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10951210" y="2221230"/>
            <a:ext cx="948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孟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1938655" y="2815590"/>
            <a:ext cx="11074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仲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5826125" y="4379595"/>
            <a:ext cx="90614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老大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4"/>
            </p:custDataLst>
          </p:nvPr>
        </p:nvSpPr>
        <p:spPr>
          <a:xfrm>
            <a:off x="8806815" y="4351655"/>
            <a:ext cx="90614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季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3" grpId="0"/>
      <p:bldP spid="9" grpId="0"/>
      <p:bldP spid="10" grpId="0"/>
      <p:bldP spid="12" grpId="0"/>
      <p:bldP spid="14" grpId="0"/>
      <p:bldP spid="15" grpId="0"/>
      <p:bldP spid="16" grpId="0"/>
      <p:bldP spid="21" grpId="0"/>
      <p:bldP spid="17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文本框 20"/>
          <p:cNvSpPr txBox="1"/>
          <p:nvPr>
            <p:custDataLst>
              <p:tags r:id="rId3"/>
            </p:custDataLst>
          </p:nvPr>
        </p:nvSpPr>
        <p:spPr>
          <a:xfrm>
            <a:off x="53975" y="371729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（3）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法：指用“朔、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、既望、晦”等表示月相的特称纪日。每月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叫“朔”，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称“望”，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为“既望”，月末的一天称为“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”。也有干支月相兼用的，一般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在前，月相在后。如“戊申晦，五鼓，与子颖坐日观亭”（《登泰山记》）。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77978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法：如“三五之夜，明月半墙”（《项脊轩志》），“三五”指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673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 古代纪日的方法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1556385" y="877570"/>
            <a:ext cx="19659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序数纪日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53975" y="2153920"/>
            <a:ext cx="11833225" cy="14484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法：如“夏四月辛巳，败秦师于殽”（《殽之战》），“四月辛巳”指农历四月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1727200" y="2263140"/>
            <a:ext cx="20618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干支纪日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1403985" y="1515745"/>
            <a:ext cx="20307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农历十五日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5276850" y="3852545"/>
            <a:ext cx="7626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望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3689985" y="2915920"/>
            <a:ext cx="12471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十三日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1556385" y="3868420"/>
            <a:ext cx="15836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月相纪日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619125" y="4451350"/>
            <a:ext cx="145478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第一天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4"/>
            </p:custDataLst>
          </p:nvPr>
        </p:nvSpPr>
        <p:spPr>
          <a:xfrm>
            <a:off x="3677285" y="4435475"/>
            <a:ext cx="90614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十五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5"/>
            </p:custDataLst>
          </p:nvPr>
        </p:nvSpPr>
        <p:spPr>
          <a:xfrm>
            <a:off x="6486525" y="4422775"/>
            <a:ext cx="120396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十六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6"/>
            </p:custDataLst>
          </p:nvPr>
        </p:nvSpPr>
        <p:spPr>
          <a:xfrm>
            <a:off x="760095" y="5039360"/>
            <a:ext cx="65786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晦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7"/>
            </p:custDataLst>
          </p:nvPr>
        </p:nvSpPr>
        <p:spPr>
          <a:xfrm>
            <a:off x="6057265" y="5050155"/>
            <a:ext cx="90614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干支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3" grpId="0"/>
      <p:bldP spid="9" grpId="0"/>
      <p:bldP spid="10" grpId="0"/>
      <p:bldP spid="12" grpId="0"/>
      <p:bldP spid="14" grpId="0"/>
      <p:bldP spid="15" grpId="0"/>
      <p:bldP spid="16" grpId="0"/>
      <p:bldP spid="21" grpId="0"/>
      <p:bldP spid="17" grpId="0"/>
      <p:bldP spid="18" grpId="0"/>
      <p:bldP spid="2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文本框 20"/>
          <p:cNvSpPr txBox="1"/>
          <p:nvPr>
            <p:custDataLst>
              <p:tags r:id="rId3"/>
            </p:custDataLst>
          </p:nvPr>
        </p:nvSpPr>
        <p:spPr>
          <a:xfrm>
            <a:off x="53975" y="3507740"/>
            <a:ext cx="11833225" cy="27927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>
              <a:lnSpc>
                <a:spcPct val="150000"/>
              </a:lnSpc>
            </a:pP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（2）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法：以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来表示一昼夜十二时辰的变化。分别是：子（夜半）、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（鸡鸣）、寅（平旦）、卯（日出）、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（食时）、已（隅中）、午（日中）、未（日昳）、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（晡时）、酉（日入）、戊（黄昏）、亥（人定）。此外，古人把从黄昏到平旦的时间称夜，一夜分成五个时段，用鼓打更报时称为“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”或“五更”。分别是：一鼓（黄昏）、二鼓（人定）、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（夜半）、四鼓（鸡鸣）、五鼓（平旦）。</a:t>
            </a:r>
            <a:endParaRPr lang="en-US"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668020"/>
            <a:ext cx="11833225" cy="28130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599440" fontAlgn="auto">
              <a:lnSpc>
                <a:spcPct val="150000"/>
              </a:lnSpc>
            </a:pPr>
            <a:r>
              <a:rPr lang="en-US" sz="23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</a:t>
            </a:r>
            <a:r>
              <a:rPr lang="en-US" sz="23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360" b="1">
                <a:latin typeface="楷体" panose="02010609060101010101" charset="-122"/>
                <a:ea typeface="楷体" panose="02010609060101010101" charset="-122"/>
                <a:sym typeface="+mn-ea"/>
              </a:rPr>
              <a:t>法：古人最初根据</a:t>
            </a:r>
            <a:r>
              <a:rPr lang="en-US" sz="23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</a:t>
            </a:r>
            <a:r>
              <a:rPr lang="en-US" sz="2360" b="1">
                <a:latin typeface="楷体" panose="02010609060101010101" charset="-122"/>
                <a:ea typeface="楷体" panose="02010609060101010101" charset="-122"/>
                <a:sym typeface="+mn-ea"/>
              </a:rPr>
              <a:t>将一昼夜划分为十二个时辰，每个时辰相当于现代的</a:t>
            </a:r>
            <a:r>
              <a:rPr lang="en-US" sz="23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360" b="1">
                <a:latin typeface="楷体" panose="02010609060101010101" charset="-122"/>
                <a:ea typeface="楷体" panose="02010609060101010101" charset="-122"/>
                <a:sym typeface="+mn-ea"/>
              </a:rPr>
              <a:t>小时。分别是：</a:t>
            </a:r>
            <a:r>
              <a:rPr lang="en-US" sz="23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360" b="1">
                <a:latin typeface="楷体" panose="02010609060101010101" charset="-122"/>
                <a:ea typeface="楷体" panose="02010609060101010101" charset="-122"/>
                <a:sym typeface="+mn-ea"/>
              </a:rPr>
              <a:t>（23、24时）、鸡鸣（1、2时）、平旦（3、4时）、日出（5、6时）、食时（7、8时）、隅中（9、10时）、日中（11、12时）、日昳[dié]（13、14时）、晡[bū ]时（15、16时）、日入（17、18时）、黄昏（19、20时）、</a:t>
            </a:r>
            <a:r>
              <a:rPr lang="en-US" sz="23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360" b="1">
                <a:latin typeface="楷体" panose="02010609060101010101" charset="-122"/>
                <a:ea typeface="楷体" panose="02010609060101010101" charset="-122"/>
                <a:sym typeface="+mn-ea"/>
              </a:rPr>
              <a:t>（21、22时）。</a:t>
            </a:r>
            <a:endParaRPr lang="en-US" sz="23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673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4. 古代纪时的方法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1280160" y="768350"/>
            <a:ext cx="196596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天色纪时</a:t>
            </a:r>
            <a:endParaRPr lang="en-US" sz="23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2941320" y="1334135"/>
            <a:ext cx="100838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两个</a:t>
            </a:r>
            <a:endParaRPr lang="en-US" sz="23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5680710" y="782320"/>
            <a:ext cx="203073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天色的变化</a:t>
            </a:r>
            <a:endParaRPr lang="en-US" sz="23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9"/>
            </p:custDataLst>
          </p:nvPr>
        </p:nvSpPr>
        <p:spPr>
          <a:xfrm>
            <a:off x="1501775" y="3624580"/>
            <a:ext cx="20897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地支纪时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5886450" y="1348740"/>
            <a:ext cx="124714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夜半</a:t>
            </a:r>
            <a:endParaRPr lang="en-US" sz="23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1"/>
            </p:custDataLst>
          </p:nvPr>
        </p:nvSpPr>
        <p:spPr>
          <a:xfrm>
            <a:off x="1487805" y="2943860"/>
            <a:ext cx="900430" cy="454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人定</a:t>
            </a:r>
            <a:endParaRPr lang="en-US" sz="23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3865880" y="3638550"/>
            <a:ext cx="145478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十二地支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1224915" y="4178935"/>
            <a:ext cx="90614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丑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4"/>
            </p:custDataLst>
          </p:nvPr>
        </p:nvSpPr>
        <p:spPr>
          <a:xfrm>
            <a:off x="6853555" y="4179570"/>
            <a:ext cx="6470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辰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>
          <a:xfrm>
            <a:off x="2933700" y="4715510"/>
            <a:ext cx="65786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申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6"/>
            </p:custDataLst>
          </p:nvPr>
        </p:nvSpPr>
        <p:spPr>
          <a:xfrm>
            <a:off x="10014585" y="5252085"/>
            <a:ext cx="90614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五鼓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7147560" y="5789930"/>
            <a:ext cx="90614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三鼓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3" grpId="0"/>
      <p:bldP spid="10" grpId="0"/>
      <p:bldP spid="12" grpId="0"/>
      <p:bldP spid="14" grpId="0"/>
      <p:bldP spid="15" grpId="0"/>
      <p:bldP spid="16" grpId="0"/>
      <p:bldP spid="21" grpId="0"/>
      <p:bldP spid="17" grpId="0"/>
      <p:bldP spid="18" grpId="0"/>
      <p:bldP spid="2" grpId="0"/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53975" y="2670810"/>
            <a:ext cx="11833225" cy="28352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（2）节日。关于节日，古诗文里常提到的有：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又叫新年、春节（正月初一），上元（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）、寒食（清明前两天）、端午（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）、七夕（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）、中元（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）、中秋（八月十五）、重阳（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）、除夕（岁末）等。这些节日，都伴有特殊的习俗，如上元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，七夕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，重阳登高等。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65405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：古代历法中表示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变化的特定节令。分别是：立春、雨水、惊蛰、春分、清明、谷雨、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、小满、芒种、夏至、小暑、大暑、立秋、处暑、白露、秋分、寒露、霜降、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、小雪、大雪、冬至、小寒、大寒。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-304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5. 节气和节日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1478915" y="793750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节气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5131435" y="1407160"/>
            <a:ext cx="90932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立夏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5319395" y="793750"/>
            <a:ext cx="15259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自然节律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9"/>
            </p:custDataLst>
          </p:nvPr>
        </p:nvSpPr>
        <p:spPr>
          <a:xfrm>
            <a:off x="2440305" y="3405505"/>
            <a:ext cx="18027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正月十五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5579745" y="1990090"/>
            <a:ext cx="948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立冬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1"/>
            </p:custDataLst>
          </p:nvPr>
        </p:nvSpPr>
        <p:spPr>
          <a:xfrm>
            <a:off x="7533005" y="2822575"/>
            <a:ext cx="1107440" cy="4800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3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元旦</a:t>
            </a:r>
            <a:endParaRPr lang="en-US" sz="253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8806815" y="3391535"/>
            <a:ext cx="150431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五月初五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510540" y="3970020"/>
            <a:ext cx="188785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七月初七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4"/>
            </p:custDataLst>
          </p:nvPr>
        </p:nvSpPr>
        <p:spPr>
          <a:xfrm>
            <a:off x="9617075" y="3970020"/>
            <a:ext cx="18027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九月初九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>
          <a:xfrm>
            <a:off x="3552825" y="3997960"/>
            <a:ext cx="1648460" cy="4800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3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七月十五</a:t>
            </a:r>
            <a:endParaRPr lang="en-US" sz="253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6"/>
            </p:custDataLst>
          </p:nvPr>
        </p:nvSpPr>
        <p:spPr>
          <a:xfrm>
            <a:off x="8321040" y="4577715"/>
            <a:ext cx="113411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赏灯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10171430" y="4577715"/>
            <a:ext cx="101981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乞巧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flipH="1">
            <a:off x="11569700" y="113157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3" grpId="0"/>
      <p:bldP spid="9" grpId="0"/>
      <p:bldP spid="10" grpId="0"/>
      <p:bldP spid="12" grpId="0"/>
      <p:bldP spid="14" grpId="0"/>
      <p:bldP spid="15" grpId="0"/>
      <p:bldP spid="16" grpId="0"/>
      <p:bldP spid="17" grpId="0"/>
      <p:bldP spid="18" grpId="0"/>
      <p:bldP spid="2" grpId="0"/>
      <p:bldP spid="5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4381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（三）古代地理知识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124460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中国古代称作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、九州、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、赤县、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等。古人称“中国”多指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。关指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。山，指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。山东指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的地区，泛指战国时六国。江，专指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。河，专指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。“五岳”指东岳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、西岳华山、南岳衡山、北岳恒山和中岳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6146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地理称谓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2757170" y="1410970"/>
            <a:ext cx="9575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华夏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53975" y="36614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2. 方位知识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（1）空间六合方位：左为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，右为西，前方南，后为北，上为天，下为地。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7418705" y="1387475"/>
            <a:ext cx="103441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神州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9"/>
            </p:custDataLst>
          </p:nvPr>
        </p:nvSpPr>
        <p:spPr>
          <a:xfrm>
            <a:off x="5132070" y="1401445"/>
            <a:ext cx="10267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四海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507365" y="2000885"/>
            <a:ext cx="17964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中原地区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2882265" y="1962150"/>
            <a:ext cx="13385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函谷关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5495290" y="1977390"/>
            <a:ext cx="9785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崤山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3221355" y="2541270"/>
            <a:ext cx="11074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长江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5706110" y="2523490"/>
            <a:ext cx="9505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黄河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4779010" y="3131820"/>
            <a:ext cx="8851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嵩山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7696200" y="1986915"/>
            <a:ext cx="168846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殽山以东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7"/>
            </p:custDataLst>
          </p:nvPr>
        </p:nvSpPr>
        <p:spPr>
          <a:xfrm>
            <a:off x="9384665" y="2541270"/>
            <a:ext cx="9505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泰山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8"/>
            </p:custDataLst>
          </p:nvPr>
        </p:nvSpPr>
        <p:spPr>
          <a:xfrm>
            <a:off x="53975" y="486283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（2）地理上的方位：东西为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，南北为纵。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9"/>
            </p:custDataLst>
          </p:nvPr>
        </p:nvSpPr>
        <p:spPr>
          <a:xfrm>
            <a:off x="53975" y="54775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（3）山的方位：山之南为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，山之北为阴。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20"/>
            </p:custDataLst>
          </p:nvPr>
        </p:nvSpPr>
        <p:spPr>
          <a:xfrm>
            <a:off x="53975" y="60363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（4）水的方位：水之南为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，水之北为阳。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21"/>
            </p:custDataLst>
          </p:nvPr>
        </p:nvSpPr>
        <p:spPr>
          <a:xfrm>
            <a:off x="4606290" y="4401185"/>
            <a:ext cx="7010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东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2"/>
            </p:custDataLst>
          </p:nvPr>
        </p:nvSpPr>
        <p:spPr>
          <a:xfrm>
            <a:off x="4883150" y="4991100"/>
            <a:ext cx="6972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横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3"/>
            </p:custDataLst>
          </p:nvPr>
        </p:nvSpPr>
        <p:spPr>
          <a:xfrm>
            <a:off x="4731385" y="5589270"/>
            <a:ext cx="5340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阳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4"/>
            </p:custDataLst>
          </p:nvPr>
        </p:nvSpPr>
        <p:spPr>
          <a:xfrm>
            <a:off x="4634230" y="6201410"/>
            <a:ext cx="7429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阴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  <p:bldP spid="2" grpId="0"/>
      <p:bldP spid="7" grpId="0"/>
      <p:bldP spid="8" grpId="0"/>
      <p:bldP spid="14" grpId="0"/>
      <p:bldP spid="20" grpId="0"/>
      <p:bldP spid="21" grpId="0"/>
      <p:bldP spid="22" grpId="0"/>
      <p:bldP spid="2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53975" y="4080510"/>
            <a:ext cx="11833225" cy="11887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>
              <a:lnSpc>
                <a:spcPct val="150000"/>
              </a:lnSpc>
            </a:pP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（3）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，乡试的第二年春季举行，由礼部主持，及格者称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，第一名称为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53975" y="2893060"/>
            <a:ext cx="11833225" cy="11887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>
              <a:lnSpc>
                <a:spcPct val="150000"/>
              </a:lnSpc>
            </a:pP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（2）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，即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考试，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年一考，逢子、卯、午、酉年秋季举行，由皇帝派主考官主持，及格者为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，第一名称为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53975" y="1691640"/>
            <a:ext cx="11833225" cy="11887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>
              <a:lnSpc>
                <a:spcPct val="150000"/>
              </a:lnSpc>
            </a:pP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（1）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，各地考生参加县、府的考试，由省的提督学政莅临主持，及格者称生员，俗称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66675" y="-1206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（四）古代科举、官职方面的知识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53975" y="10769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科举制度是从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开始，完备于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。科举制度共分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66675" y="5168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古代科举知识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2900680" y="1229360"/>
            <a:ext cx="9575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隋唐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9110980" y="1249680"/>
            <a:ext cx="103441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四级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5734050" y="1245870"/>
            <a:ext cx="10267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明朝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1414780" y="1800860"/>
            <a:ext cx="9766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院试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426845" y="2346960"/>
            <a:ext cx="9785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秀才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4"/>
            </p:custDataLst>
          </p:nvPr>
        </p:nvSpPr>
        <p:spPr>
          <a:xfrm>
            <a:off x="3392170" y="3031490"/>
            <a:ext cx="11074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省级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5245100" y="3046730"/>
            <a:ext cx="9505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三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6"/>
            </p:custDataLst>
          </p:nvPr>
        </p:nvSpPr>
        <p:spPr>
          <a:xfrm>
            <a:off x="7038975" y="3563620"/>
            <a:ext cx="18954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解[jiè]元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7"/>
            </p:custDataLst>
          </p:nvPr>
        </p:nvSpPr>
        <p:spPr>
          <a:xfrm>
            <a:off x="1541780" y="3013075"/>
            <a:ext cx="102362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乡试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8"/>
            </p:custDataLst>
          </p:nvPr>
        </p:nvSpPr>
        <p:spPr>
          <a:xfrm>
            <a:off x="4128770" y="3596640"/>
            <a:ext cx="9505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举人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9"/>
            </p:custDataLst>
          </p:nvPr>
        </p:nvSpPr>
        <p:spPr>
          <a:xfrm>
            <a:off x="53975" y="5128260"/>
            <a:ext cx="11833225" cy="17379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>
              <a:lnSpc>
                <a:spcPct val="150000"/>
              </a:lnSpc>
            </a:pP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（4）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，由皇帝亲自主持，分三甲出榜。一甲三名，赐进士及第，二甲若干名，赐进士出身。三甲若干名，赐同进士出身。统称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。一甲三名。第一名</a:t>
            </a:r>
            <a:r>
              <a:rPr lang="en-US" sz="238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380" b="1">
                <a:latin typeface="楷体" panose="02010609060101010101" charset="-122"/>
                <a:ea typeface="楷体" panose="02010609060101010101" charset="-122"/>
                <a:sym typeface="+mn-ea"/>
              </a:rPr>
              <a:t>，第二名榜眼，第三名探花。</a:t>
            </a:r>
            <a:endParaRPr lang="en-US" sz="238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20"/>
            </p:custDataLst>
          </p:nvPr>
        </p:nvSpPr>
        <p:spPr>
          <a:xfrm>
            <a:off x="1538605" y="4184650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会试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9279255" y="4207510"/>
            <a:ext cx="10534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贡士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2"/>
            </p:custDataLst>
          </p:nvPr>
        </p:nvSpPr>
        <p:spPr>
          <a:xfrm>
            <a:off x="626110" y="4749165"/>
            <a:ext cx="12172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会元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3"/>
            </p:custDataLst>
          </p:nvPr>
        </p:nvSpPr>
        <p:spPr>
          <a:xfrm>
            <a:off x="1468755" y="5245100"/>
            <a:ext cx="14617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殿试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24"/>
            </p:custDataLst>
          </p:nvPr>
        </p:nvSpPr>
        <p:spPr>
          <a:xfrm>
            <a:off x="6550660" y="5803900"/>
            <a:ext cx="12172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进士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5"/>
            </p:custDataLst>
          </p:nvPr>
        </p:nvSpPr>
        <p:spPr>
          <a:xfrm>
            <a:off x="9998710" y="5803900"/>
            <a:ext cx="14617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状元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9" grpId="0"/>
      <p:bldP spid="10" grpId="0"/>
      <p:bldP spid="11" grpId="0"/>
      <p:bldP spid="13" grpId="0"/>
      <p:bldP spid="15" grpId="0"/>
      <p:bldP spid="16" grpId="0"/>
      <p:bldP spid="17" grpId="0"/>
      <p:bldP spid="18" grpId="0"/>
      <p:bldP spid="19" grpId="0"/>
      <p:bldP spid="2" grpId="0"/>
      <p:bldP spid="7" grpId="0"/>
      <p:bldP spid="8" grpId="0"/>
      <p:bldP spid="14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-1206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（四）古代科举、官职方面的知识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1216660"/>
            <a:ext cx="11833225" cy="36347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（1）中央官职：秦设置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，即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，太尉和御史大夫。东汉时改称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，即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、大司马和大司空，下分设九卿，分管各种政务。后代又演变成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，三省即中书省、门下省，尚书省，三省的长官是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，“六部”即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、户、礼、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、刑、工，各部分管不同政务。明清以来又有所变化。同中书门下平章事、参知政事、辅臣、首辅、军机大臣、侍郎、郎中、员外郎、主事均是各朝代的中央官职名称。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5867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古代官职知识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4499610" y="1371600"/>
            <a:ext cx="9575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三府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6403340" y="1371600"/>
            <a:ext cx="10267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丞相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8"/>
            </p:custDataLst>
          </p:nvPr>
        </p:nvSpPr>
        <p:spPr>
          <a:xfrm>
            <a:off x="746125" y="1972310"/>
            <a:ext cx="9766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三公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9"/>
            </p:custDataLst>
          </p:nvPr>
        </p:nvSpPr>
        <p:spPr>
          <a:xfrm>
            <a:off x="2564130" y="1944370"/>
            <a:ext cx="15030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大司徒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0"/>
            </p:custDataLst>
          </p:nvPr>
        </p:nvSpPr>
        <p:spPr>
          <a:xfrm>
            <a:off x="10082530" y="2533650"/>
            <a:ext cx="11074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1"/>
            </p:custDataLst>
          </p:nvPr>
        </p:nvSpPr>
        <p:spPr>
          <a:xfrm>
            <a:off x="1288415" y="3108325"/>
            <a:ext cx="9505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吏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2"/>
            </p:custDataLst>
          </p:nvPr>
        </p:nvSpPr>
        <p:spPr>
          <a:xfrm>
            <a:off x="1541780" y="2542540"/>
            <a:ext cx="160718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三省六部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3"/>
            </p:custDataLst>
          </p:nvPr>
        </p:nvSpPr>
        <p:spPr>
          <a:xfrm>
            <a:off x="3556635" y="3111500"/>
            <a:ext cx="9505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兵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11" grpId="0"/>
      <p:bldP spid="13" grpId="0"/>
      <p:bldP spid="15" grpId="0"/>
      <p:bldP spid="16" grpId="0"/>
      <p:bldP spid="17" grpId="0"/>
      <p:bldP spid="19" grpId="0"/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>
            <p:custDataLst>
              <p:tags r:id="rId3"/>
            </p:custDataLst>
          </p:nvPr>
        </p:nvSpPr>
        <p:spPr>
          <a:xfrm>
            <a:off x="53975" y="3773170"/>
            <a:ext cx="1183322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（3）官职升降：“拜”用于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。“除”指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，“擢、陟”一般用于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，“举”是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委以官职，官府征召为“辟”。“迁、陟、转”也可用于表示官职的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。“黜”“免”“左迁”常用作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或贬职，“出”是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，“谪”是降职调到边远地方。“去”是解除职务，“乞骸骨”则是年老了请求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-12065"/>
            <a:ext cx="11833225" cy="7727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（四）古代科举、官职方面的知识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3975" y="127254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（2）地方官职：秦代政区长官叫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，汉时称为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，隋唐政区长官叫刺史，唐代还有设立在军事重镇的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，宋代的州官叫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，县官称知县，明清地方长官被称作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。各朝代还有一些地方官职，隋唐时有长史，别驾、司马等，唐代有行军司马、参谋、掌书记等。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6675" y="5867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古代官职知识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8076565" y="1445260"/>
            <a:ext cx="1034415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太守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8"/>
            </p:custDataLst>
          </p:nvPr>
        </p:nvSpPr>
        <p:spPr>
          <a:xfrm>
            <a:off x="5523865" y="1445260"/>
            <a:ext cx="10267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郡守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4974590" y="2009140"/>
            <a:ext cx="18161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节度使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8690610" y="2032635"/>
            <a:ext cx="9785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知州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1"/>
            </p:custDataLst>
          </p:nvPr>
        </p:nvSpPr>
        <p:spPr>
          <a:xfrm>
            <a:off x="8076565" y="3923030"/>
            <a:ext cx="25361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免旧职出任新职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2"/>
            </p:custDataLst>
          </p:nvPr>
        </p:nvSpPr>
        <p:spPr>
          <a:xfrm>
            <a:off x="3258820" y="2593975"/>
            <a:ext cx="102362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知府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3"/>
            </p:custDataLst>
          </p:nvPr>
        </p:nvSpPr>
        <p:spPr>
          <a:xfrm>
            <a:off x="4952365" y="3923030"/>
            <a:ext cx="17545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升任高官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4"/>
            </p:custDataLst>
          </p:nvPr>
        </p:nvSpPr>
        <p:spPr>
          <a:xfrm>
            <a:off x="2317750" y="4511675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升职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5"/>
            </p:custDataLst>
          </p:nvPr>
        </p:nvSpPr>
        <p:spPr>
          <a:xfrm>
            <a:off x="5142230" y="4511675"/>
            <a:ext cx="12172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选拔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6"/>
            </p:custDataLst>
          </p:nvPr>
        </p:nvSpPr>
        <p:spPr>
          <a:xfrm>
            <a:off x="4474210" y="5100320"/>
            <a:ext cx="14617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一般调动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7"/>
            </p:custDataLst>
          </p:nvPr>
        </p:nvSpPr>
        <p:spPr>
          <a:xfrm>
            <a:off x="10313035" y="5100320"/>
            <a:ext cx="12172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免职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8"/>
            </p:custDataLst>
          </p:nvPr>
        </p:nvSpPr>
        <p:spPr>
          <a:xfrm>
            <a:off x="2114550" y="5712460"/>
            <a:ext cx="1461770" cy="4476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京官外调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9"/>
            </p:custDataLst>
          </p:nvPr>
        </p:nvSpPr>
        <p:spPr>
          <a:xfrm>
            <a:off x="3420745" y="6277610"/>
            <a:ext cx="1461770" cy="4476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辞职退休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10" grpId="0"/>
      <p:bldP spid="11" grpId="0"/>
      <p:bldP spid="13" grpId="0"/>
      <p:bldP spid="15" grpId="0"/>
      <p:bldP spid="18" grpId="0"/>
      <p:bldP spid="19" grpId="0"/>
      <p:bldP spid="2" grpId="0"/>
      <p:bldP spid="14" grpId="0"/>
      <p:bldP spid="20" grpId="0"/>
      <p:bldP spid="22" grpId="0"/>
      <p:bldP spid="23" grpId="0"/>
      <p:bldP spid="24" grpId="0"/>
      <p:bldP spid="25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60655" y="1923415"/>
            <a:ext cx="1173924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对阅读材料的阅读，速度不能太快，也不能太慢。通读要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，如果有文章出处和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，也要一并读完，因为这些注释有助于准确理解材料的主要内容。初步感知一般不需要在个别词句上多作推敲，通读全文，不求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，明白大意即可。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Rectangle 8"/>
          <p:cNvSpPr/>
          <p:nvPr>
            <p:custDataLst>
              <p:tags r:id="rId4"/>
            </p:custDataLst>
          </p:nvPr>
        </p:nvSpPr>
        <p:spPr>
          <a:xfrm>
            <a:off x="86360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三、方法指导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863600" y="748030"/>
            <a:ext cx="5231765" cy="6400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38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（一）文言文整体阅读解题步骤</a:t>
            </a:r>
            <a:endParaRPr lang="en-US" sz="2380" b="1">
              <a:solidFill>
                <a:schemeClr val="tx2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902970" y="1439545"/>
            <a:ext cx="48514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结合注释，通读全文（粗读）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9249410" y="2022475"/>
            <a:ext cx="13881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完整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1945005" y="2661285"/>
            <a:ext cx="17919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疑难注释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10240010" y="3233420"/>
            <a:ext cx="16592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完全读懂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175895" y="485838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文言文阅读题有的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提示了文中关键字词的意思，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可以快速理解原文中难理解的字词，进一步弄懂并翻译原文的意思。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918210" y="4430395"/>
            <a:ext cx="48514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借题读文，把握文意（精读）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3764915" y="4996815"/>
            <a:ext cx="19437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题目选项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9622790" y="5011420"/>
            <a:ext cx="15354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参考选项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4" grpId="0"/>
      <p:bldP spid="5" grpId="0"/>
      <p:bldP spid="7" grpId="0"/>
      <p:bldP spid="11" grpId="0"/>
      <p:bldP spid="12" grpId="0"/>
      <p:bldP spid="10" grpId="0"/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175895" y="2595245"/>
            <a:ext cx="1173924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（1）词语（实词）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。这类题大多数考查常见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在特定语言环境里的意思，涉及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等文言语法现象，2020年统招考试中出现了古代文化常识的内容。可以结合学过的文言实词用法解题，如2021年统招题“十九人相与目笑之而未废也”，结合《鸿门宴》中“范增数目项王”可知“目”解释为“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”，正确。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160655" y="129476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文言文阅读通常有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两种题型，对于不同的题目，要采用不同的解题方法。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863600" y="77470"/>
            <a:ext cx="5231765" cy="6400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38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（一）文言文整体阅读解题步骤</a:t>
            </a:r>
            <a:endParaRPr lang="en-US" sz="2380" b="1">
              <a:solidFill>
                <a:schemeClr val="tx2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902970" y="810895"/>
            <a:ext cx="48514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 “对症下药”，解答题目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3509010" y="1459230"/>
            <a:ext cx="8616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选择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4816475" y="1450340"/>
            <a:ext cx="9950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解答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3659505" y="2738120"/>
            <a:ext cx="1659255" cy="5232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解释题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8422005" y="2762250"/>
            <a:ext cx="19437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文言实词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2970530" y="3334385"/>
            <a:ext cx="15354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一词多义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2"/>
            </p:custDataLst>
          </p:nvPr>
        </p:nvSpPr>
        <p:spPr>
          <a:xfrm>
            <a:off x="4942205" y="3338195"/>
            <a:ext cx="1659255" cy="5232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通假字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3"/>
            </p:custDataLst>
          </p:nvPr>
        </p:nvSpPr>
        <p:spPr>
          <a:xfrm>
            <a:off x="6657340" y="3331845"/>
            <a:ext cx="19437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古今异义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4"/>
            </p:custDataLst>
          </p:nvPr>
        </p:nvSpPr>
        <p:spPr>
          <a:xfrm>
            <a:off x="8422005" y="3331845"/>
            <a:ext cx="15354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词类活用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5"/>
            </p:custDataLst>
          </p:nvPr>
        </p:nvSpPr>
        <p:spPr>
          <a:xfrm>
            <a:off x="5992495" y="5102225"/>
            <a:ext cx="1659255" cy="5232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递眼色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4" grpId="0"/>
      <p:bldP spid="5" grpId="0"/>
      <p:bldP spid="7" grpId="0"/>
      <p:bldP spid="12" grpId="0"/>
      <p:bldP spid="10" grpId="0"/>
      <p:bldP spid="13" grpId="0"/>
      <p:bldP spid="22" grpId="0"/>
      <p:bldP spid="23" grpId="0"/>
      <p:bldP spid="24" grpId="0"/>
      <p:bldP spid="2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175895" y="536130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。句子翻译是难点也是重点，对于文言语句的翻译，需在圈画重要信息及可能干扰翻译理解的文字的基础上，掌握文言翻译的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160655" y="1155065"/>
            <a:ext cx="11739245" cy="42252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的意思和用法判断题。这类题通常是拿选文中的有关虚词的意思和用法与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的相同虚词的用法和意思作比较。这就要求我们在掌握18个常见虚词用法的基础上，对教材中虚词的用法和意思必须有牢固的掌握。可以用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解题。如2020年统招题比较“给其食而任以事 ”和“至于幽暗昏惑而无物以相之”中“而”的意思和用法，我们知道“至于幽暗昏惑而无物以相之”中的“而”是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关系，而“给其食”与“任以事 ”之间不可能是转折关系，以此判定其用法不同。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863600" y="77470"/>
            <a:ext cx="5231765" cy="6400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38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（一）文言文整体阅读解题步骤</a:t>
            </a:r>
            <a:endParaRPr lang="en-US" sz="2380" b="1">
              <a:solidFill>
                <a:schemeClr val="tx2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902970" y="727075"/>
            <a:ext cx="48514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 “对症下药”，解答题目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1560195" y="1291590"/>
            <a:ext cx="19723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词语（虚词）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2537460" y="1907540"/>
            <a:ext cx="9950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学过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568960" y="3053080"/>
            <a:ext cx="1659255" cy="5232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代入法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2228215" y="4215765"/>
            <a:ext cx="10896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连词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3773805" y="4243705"/>
            <a:ext cx="9734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转折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2"/>
            </p:custDataLst>
          </p:nvPr>
        </p:nvSpPr>
        <p:spPr>
          <a:xfrm>
            <a:off x="1598295" y="5501005"/>
            <a:ext cx="1957705" cy="5232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句子翻译题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3"/>
            </p:custDataLst>
          </p:nvPr>
        </p:nvSpPr>
        <p:spPr>
          <a:xfrm>
            <a:off x="9686290" y="6110605"/>
            <a:ext cx="2228850" cy="5232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原则和方法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4" grpId="0"/>
      <p:bldP spid="5" grpId="0"/>
      <p:bldP spid="7" grpId="0"/>
      <p:bldP spid="12" grpId="0"/>
      <p:bldP spid="10" grpId="0"/>
      <p:bldP spid="13" grpId="0"/>
      <p:bldP spid="22" grpId="0"/>
      <p:bldP spid="2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76519" y="605810"/>
            <a:ext cx="11241416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语文考试说明强调：古文翻译要求以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为主，并保持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。要注意原文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和表达方式的特点。所以从高考的特点与考查目的出发，文言文翻译应遵循两个基本原则：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160655" y="3577614"/>
            <a:ext cx="11241416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“信”就是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，即译文要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原文的意思，避免曲解文意。如：“人穷则反本”（《屈原列传》），翻译为“人贫穷，就会追念本源”，就是曲解了文意。“穷”在这里是“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”的意思。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Rectangle 8"/>
          <p:cNvSpPr/>
          <p:nvPr>
            <p:custDataLst>
              <p:tags r:id="rId5"/>
            </p:custDataLst>
          </p:nvPr>
        </p:nvSpPr>
        <p:spPr>
          <a:xfrm>
            <a:off x="863600" y="170815"/>
            <a:ext cx="647954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四、文言句子翻译的基本原则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863600" y="2438400"/>
            <a:ext cx="6647815" cy="6400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38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（一）忠于原文，力求做到信、达、雅</a:t>
            </a:r>
            <a:endParaRPr lang="en-US" sz="2380" b="1">
              <a:solidFill>
                <a:schemeClr val="tx2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6123305" y="772160"/>
            <a:ext cx="13881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直译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8849891" y="758038"/>
            <a:ext cx="1715978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语意通畅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1449070" y="1336675"/>
            <a:ext cx="16592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用词造句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0"/>
            </p:custDataLst>
          </p:nvPr>
        </p:nvSpPr>
        <p:spPr>
          <a:xfrm>
            <a:off x="886084" y="3142370"/>
            <a:ext cx="4645666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信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1"/>
            </p:custDataLst>
          </p:nvPr>
        </p:nvSpPr>
        <p:spPr>
          <a:xfrm>
            <a:off x="2641600" y="3736975"/>
            <a:ext cx="9359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准确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5179695" y="3736975"/>
            <a:ext cx="15354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准确表达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3"/>
            </p:custDataLst>
          </p:nvPr>
        </p:nvSpPr>
        <p:spPr>
          <a:xfrm>
            <a:off x="5573395" y="4878705"/>
            <a:ext cx="15354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困顿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4"/>
            </p:custDataLst>
          </p:nvPr>
        </p:nvSpPr>
        <p:spPr>
          <a:xfrm>
            <a:off x="160655" y="5407684"/>
            <a:ext cx="11241416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要达到文言翻译“信”的要求，首先要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，不凭主观好恶随意增减意思，其次还要注意以下几方面问题：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5"/>
            </p:custDataLst>
          </p:nvPr>
        </p:nvSpPr>
        <p:spPr>
          <a:xfrm>
            <a:off x="6687185" y="5559425"/>
            <a:ext cx="15354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忠实原文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4" grpId="0"/>
      <p:bldP spid="5" grpId="0"/>
      <p:bldP spid="7" grpId="0"/>
      <p:bldP spid="11" grpId="0"/>
      <p:bldP spid="12" grpId="0"/>
      <p:bldP spid="13" grpId="0"/>
      <p:bldP spid="2" grpId="0"/>
      <p:bldP spid="6" grpId="0"/>
      <p:bldP spid="8" grpId="0"/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3"/>
            </p:custDataLst>
          </p:nvPr>
        </p:nvSpPr>
        <p:spPr>
          <a:xfrm>
            <a:off x="160655" y="3675404"/>
            <a:ext cx="11241416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璧有瑕，请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指示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王（《廉颇蔺相如列传》）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160655" y="1789454"/>
            <a:ext cx="11241416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（1）注意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、色彩的变化。如：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Rectangle 8"/>
          <p:cNvSpPr/>
          <p:nvPr>
            <p:custDataLst>
              <p:tags r:id="rId5"/>
            </p:custDataLst>
          </p:nvPr>
        </p:nvSpPr>
        <p:spPr>
          <a:xfrm>
            <a:off x="863600" y="170815"/>
            <a:ext cx="647954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四、文言句子翻译的基本原则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863600" y="734060"/>
            <a:ext cx="6647815" cy="6400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38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（一）忠于原文，力求做到信、达、雅</a:t>
            </a:r>
            <a:endParaRPr lang="en-US" sz="2380" b="1">
              <a:solidFill>
                <a:schemeClr val="tx2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886084" y="1396120"/>
            <a:ext cx="4645666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信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2428240" y="1931670"/>
            <a:ext cx="15049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古今词义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4380230" y="3223895"/>
            <a:ext cx="20770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地位低贱的人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4491355" y="4410075"/>
            <a:ext cx="27597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指出来给大王看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1"/>
            </p:custDataLst>
          </p:nvPr>
        </p:nvSpPr>
        <p:spPr>
          <a:xfrm>
            <a:off x="161925" y="2405404"/>
            <a:ext cx="11241416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且相如素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贱人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（《廉颇蔺相如列传》）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160655" y="3074694"/>
            <a:ext cx="11241416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译：况且相如本来就是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。（“贱人”古今词义变化）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3"/>
            </p:custDataLst>
          </p:nvPr>
        </p:nvSpPr>
        <p:spPr>
          <a:xfrm>
            <a:off x="161925" y="4235474"/>
            <a:ext cx="11241416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译：璧上有斑点，请让我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。（“指示”古今异义）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4" grpId="0"/>
      <p:bldP spid="11" grpId="0"/>
      <p:bldP spid="12" grpId="0"/>
      <p:bldP spid="13" grpId="0"/>
      <p:bldP spid="6" grpId="0"/>
      <p:bldP spid="14" grpId="0"/>
      <p:bldP spid="15" grpId="0"/>
      <p:bldP spid="16" grpId="0"/>
      <p:bldP spid="2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https://d.book118.com/336024233144010043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UNIT_TABLE_BEAUTIFY" val="smartTable{9ad538cc-89cf-4f74-b6b3-8da9e372aab2}"/>
  <p:tag name="TABLE_ENDDRAG_ORIGIN_RECT" val="872*380"/>
  <p:tag name="TABLE_ENDDRAG_RECT" val="44*79*872*380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UNIT_TABLE_BEAUTIFY" val="smartTable{278df5eb-f51a-4796-b4b0-4461094c4ac7}"/>
  <p:tag name="TABLE_ENDDRAG_ORIGIN_RECT" val="915*364"/>
  <p:tag name="TABLE_ENDDRAG_RECT" val="21*100*915*364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UNIT_TABLE_BEAUTIFY" val="smartTable{cdf8cd66-b5b5-42a4-8afc-a6866596c82a}"/>
  <p:tag name="TABLE_ENDDRAG_ORIGIN_RECT" val="915*364"/>
  <p:tag name="TABLE_ENDDRAG_RECT" val="21*100*915*364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"/>
</p:tagLst>
</file>

<file path=ppt/tags/tag217.xml><?xml version="1.0" encoding="utf-8"?>
<p:tagLst xmlns:p="http://schemas.openxmlformats.org/presentationml/2006/main">
  <p:tag name="KSO_WM_BEAUTIFY_FLAG" val=""/>
</p:tagLst>
</file>

<file path=ppt/tags/tag218.xml><?xml version="1.0" encoding="utf-8"?>
<p:tagLst xmlns:p="http://schemas.openxmlformats.org/presentationml/2006/main">
  <p:tag name="KSO_WM_BEAUTIFY_FLAG" val="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BEAUTIFY_FLAG" val=""/>
</p:tagLst>
</file>

<file path=ppt/tags/tag223.xml><?xml version="1.0" encoding="utf-8"?>
<p:tagLst xmlns:p="http://schemas.openxmlformats.org/presentationml/2006/main">
  <p:tag name="KSO_WM_BEAUTIFY_FLAG" val=""/>
</p:tagLst>
</file>

<file path=ppt/tags/tag224.xml><?xml version="1.0" encoding="utf-8"?>
<p:tagLst xmlns:p="http://schemas.openxmlformats.org/presentationml/2006/main">
  <p:tag name="KSO_WM_BEAUTIFY_FLAG" val=""/>
</p:tagLst>
</file>

<file path=ppt/tags/tag225.xml><?xml version="1.0" encoding="utf-8"?>
<p:tagLst xmlns:p="http://schemas.openxmlformats.org/presentationml/2006/main">
  <p:tag name="KSO_WM_BEAUTIFY_FLAG" val=""/>
</p:tagLst>
</file>

<file path=ppt/tags/tag226.xml><?xml version="1.0" encoding="utf-8"?>
<p:tagLst xmlns:p="http://schemas.openxmlformats.org/presentationml/2006/main">
  <p:tag name="KSO_WM_BEAUTIFY_FLAG" val=""/>
</p:tagLst>
</file>

<file path=ppt/tags/tag227.xml><?xml version="1.0" encoding="utf-8"?>
<p:tagLst xmlns:p="http://schemas.openxmlformats.org/presentationml/2006/main">
  <p:tag name="KSO_WM_BEAUTIFY_FLAG" val="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BEAUTIFY_FLAG" val=""/>
</p:tagLst>
</file>

<file path=ppt/tags/tag234.xml><?xml version="1.0" encoding="utf-8"?>
<p:tagLst xmlns:p="http://schemas.openxmlformats.org/presentationml/2006/main">
  <p:tag name="KSO_WM_BEAUTIFY_FLAG" val=""/>
</p:tagLst>
</file>

<file path=ppt/tags/tag235.xml><?xml version="1.0" encoding="utf-8"?>
<p:tagLst xmlns:p="http://schemas.openxmlformats.org/presentationml/2006/main">
  <p:tag name="KSO_WM_BEAUTIFY_FLAG" val=""/>
</p:tagLst>
</file>

<file path=ppt/tags/tag236.xml><?xml version="1.0" encoding="utf-8"?>
<p:tagLst xmlns:p="http://schemas.openxmlformats.org/presentationml/2006/main">
  <p:tag name="KSO_WM_BEAUTIFY_FLAG" val=""/>
</p:tagLst>
</file>

<file path=ppt/tags/tag237.xml><?xml version="1.0" encoding="utf-8"?>
<p:tagLst xmlns:p="http://schemas.openxmlformats.org/presentationml/2006/main">
  <p:tag name="KSO_WM_BEAUTIFY_FLAG" val=""/>
</p:tagLst>
</file>

<file path=ppt/tags/tag238.xml><?xml version="1.0" encoding="utf-8"?>
<p:tagLst xmlns:p="http://schemas.openxmlformats.org/presentationml/2006/main">
  <p:tag name="KSO_WM_BEAUTIFY_FLAG" val=""/>
</p:tagLst>
</file>

<file path=ppt/tags/tag239.xml><?xml version="1.0" encoding="utf-8"?>
<p:tagLst xmlns:p="http://schemas.openxmlformats.org/presentationml/2006/main">
  <p:tag name="KSO_WM_BEAUTIFY_FLAG" val=""/>
</p:tagLst>
</file>

<file path=ppt/tags/tag240.xml><?xml version="1.0" encoding="utf-8"?>
<p:tagLst xmlns:p="http://schemas.openxmlformats.org/presentationml/2006/main">
  <p:tag name="KSO_WM_BEAUTIFY_FLAG" val=""/>
</p:tagLst>
</file>

<file path=ppt/tags/tag241.xml><?xml version="1.0" encoding="utf-8"?>
<p:tagLst xmlns:p="http://schemas.openxmlformats.org/presentationml/2006/main">
  <p:tag name="KSO_WM_BEAUTIFY_FLAG" val=""/>
</p:tagLst>
</file>

<file path=ppt/tags/tag242.xml><?xml version="1.0" encoding="utf-8"?>
<p:tagLst xmlns:p="http://schemas.openxmlformats.org/presentationml/2006/main">
  <p:tag name="KSO_WM_BEAUTIFY_FLAG" val="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BEAUTIFY_FLAG" val=""/>
</p:tagLst>
</file>

<file path=ppt/tags/tag245.xml><?xml version="1.0" encoding="utf-8"?>
<p:tagLst xmlns:p="http://schemas.openxmlformats.org/presentationml/2006/main">
  <p:tag name="KSO_WM_BEAUTIFY_FLAG" val=""/>
</p:tagLst>
</file>

<file path=ppt/tags/tag246.xml><?xml version="1.0" encoding="utf-8"?>
<p:tagLst xmlns:p="http://schemas.openxmlformats.org/presentationml/2006/main">
  <p:tag name="KSO_WM_BEAUTIFY_FLAG" val=""/>
</p:tagLst>
</file>

<file path=ppt/tags/tag247.xml><?xml version="1.0" encoding="utf-8"?>
<p:tagLst xmlns:p="http://schemas.openxmlformats.org/presentationml/2006/main">
  <p:tag name="KSO_WM_BEAUTIFY_FLAG" val=""/>
</p:tagLst>
</file>

<file path=ppt/tags/tag248.xml><?xml version="1.0" encoding="utf-8"?>
<p:tagLst xmlns:p="http://schemas.openxmlformats.org/presentationml/2006/main">
  <p:tag name="KSO_WM_BEAUTIFY_FLAG" val=""/>
</p:tagLst>
</file>

<file path=ppt/tags/tag249.xml><?xml version="1.0" encoding="utf-8"?>
<p:tagLst xmlns:p="http://schemas.openxmlformats.org/presentationml/2006/main">
  <p:tag name="KSO_WM_BEAUTIFY_FLAG" val=""/>
</p:tagLst>
</file>

<file path=ppt/tags/tag250.xml><?xml version="1.0" encoding="utf-8"?>
<p:tagLst xmlns:p="http://schemas.openxmlformats.org/presentationml/2006/main">
  <p:tag name="KSO_WM_BEAUTIFY_FLAG" val=""/>
</p:tagLst>
</file>

<file path=ppt/tags/tag251.xml><?xml version="1.0" encoding="utf-8"?>
<p:tagLst xmlns:p="http://schemas.openxmlformats.org/presentationml/2006/main">
  <p:tag name="KSO_WM_BEAUTIFY_FLAG" val=""/>
</p:tagLst>
</file>

<file path=ppt/tags/tag252.xml><?xml version="1.0" encoding="utf-8"?>
<p:tagLst xmlns:p="http://schemas.openxmlformats.org/presentationml/2006/main">
  <p:tag name="KSO_WM_BEAUTIFY_FLAG" val=""/>
</p:tagLst>
</file>

<file path=ppt/tags/tag253.xml><?xml version="1.0" encoding="utf-8"?>
<p:tagLst xmlns:p="http://schemas.openxmlformats.org/presentationml/2006/main">
  <p:tag name="KSO_WM_BEAUTIFY_FLAG" val=""/>
</p:tagLst>
</file>

<file path=ppt/tags/tag254.xml><?xml version="1.0" encoding="utf-8"?>
<p:tagLst xmlns:p="http://schemas.openxmlformats.org/presentationml/2006/main">
  <p:tag name="KSO_WM_BEAUTIFY_FLAG" val=""/>
</p:tagLst>
</file>

<file path=ppt/tags/tag255.xml><?xml version="1.0" encoding="utf-8"?>
<p:tagLst xmlns:p="http://schemas.openxmlformats.org/presentationml/2006/main">
  <p:tag name="KSO_WM_BEAUTIFY_FLAG" val=""/>
</p:tagLst>
</file>

<file path=ppt/tags/tag256.xml><?xml version="1.0" encoding="utf-8"?>
<p:tagLst xmlns:p="http://schemas.openxmlformats.org/presentationml/2006/main">
  <p:tag name="KSO_WM_BEAUTIFY_FLAG" val=""/>
</p:tagLst>
</file>

<file path=ppt/tags/tag257.xml><?xml version="1.0" encoding="utf-8"?>
<p:tagLst xmlns:p="http://schemas.openxmlformats.org/presentationml/2006/main">
  <p:tag name="KSO_WM_BEAUTIFY_FLAG" val=""/>
</p:tagLst>
</file>

<file path=ppt/tags/tag258.xml><?xml version="1.0" encoding="utf-8"?>
<p:tagLst xmlns:p="http://schemas.openxmlformats.org/presentationml/2006/main">
  <p:tag name="KSO_WM_BEAUTIFY_FLAG" val=""/>
</p:tagLst>
</file>

<file path=ppt/tags/tag259.xml><?xml version="1.0" encoding="utf-8"?>
<p:tagLst xmlns:p="http://schemas.openxmlformats.org/presentationml/2006/main">
  <p:tag name="KSO_WM_BEAUTIFY_FLAG" val=""/>
</p:tagLst>
</file>

<file path=ppt/tags/tag260.xml><?xml version="1.0" encoding="utf-8"?>
<p:tagLst xmlns:p="http://schemas.openxmlformats.org/presentationml/2006/main">
  <p:tag name="KSO_WM_BEAUTIFY_FLAG" val=""/>
</p:tagLst>
</file>

<file path=ppt/tags/tag261.xml><?xml version="1.0" encoding="utf-8"?>
<p:tagLst xmlns:p="http://schemas.openxmlformats.org/presentationml/2006/main">
  <p:tag name="KSO_WM_BEAUTIFY_FLAG" val=""/>
</p:tagLst>
</file>

<file path=ppt/tags/tag262.xml><?xml version="1.0" encoding="utf-8"?>
<p:tagLst xmlns:p="http://schemas.openxmlformats.org/presentationml/2006/main">
  <p:tag name="KSO_WM_BEAUTIFY_FLAG" val="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"/>
</p:tagLst>
</file>

<file path=ppt/tags/tag266.xml><?xml version="1.0" encoding="utf-8"?>
<p:tagLst xmlns:p="http://schemas.openxmlformats.org/presentationml/2006/main">
  <p:tag name="KSO_WM_BEAUTIFY_FLAG" val=""/>
</p:tagLst>
</file>

<file path=ppt/tags/tag267.xml><?xml version="1.0" encoding="utf-8"?>
<p:tagLst xmlns:p="http://schemas.openxmlformats.org/presentationml/2006/main">
  <p:tag name="KSO_WM_BEAUTIFY_FLAG" val=""/>
</p:tagLst>
</file>

<file path=ppt/tags/tag268.xml><?xml version="1.0" encoding="utf-8"?>
<p:tagLst xmlns:p="http://schemas.openxmlformats.org/presentationml/2006/main">
  <p:tag name="KSO_WM_BEAUTIFY_FLAG" val=""/>
</p:tagLst>
</file>

<file path=ppt/tags/tag269.xml><?xml version="1.0" encoding="utf-8"?>
<p:tagLst xmlns:p="http://schemas.openxmlformats.org/presentationml/2006/main">
  <p:tag name="KSO_WM_BEAUTIFY_FLAG" val="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KSO_WM_BEAUTIFY_FLAG" val=""/>
</p:tagLst>
</file>

<file path=ppt/tags/tag277.xml><?xml version="1.0" encoding="utf-8"?>
<p:tagLst xmlns:p="http://schemas.openxmlformats.org/presentationml/2006/main">
  <p:tag name="KSO_WM_BEAUTIFY_FLAG" val=""/>
</p:tagLst>
</file>

<file path=ppt/tags/tag278.xml><?xml version="1.0" encoding="utf-8"?>
<p:tagLst xmlns:p="http://schemas.openxmlformats.org/presentationml/2006/main">
  <p:tag name="KSO_WM_BEAUTIFY_FLAG" val=""/>
</p:tagLst>
</file>

<file path=ppt/tags/tag279.xml><?xml version="1.0" encoding="utf-8"?>
<p:tagLst xmlns:p="http://schemas.openxmlformats.org/presentationml/2006/main">
  <p:tag name="KSO_WM_BEAUTIFY_FLAG" val=""/>
</p:tagLst>
</file>

<file path=ppt/tags/tag280.xml><?xml version="1.0" encoding="utf-8"?>
<p:tagLst xmlns:p="http://schemas.openxmlformats.org/presentationml/2006/main">
  <p:tag name="KSO_WM_BEAUTIFY_FLAG" val=""/>
</p:tagLst>
</file>

<file path=ppt/tags/tag281.xml><?xml version="1.0" encoding="utf-8"?>
<p:tagLst xmlns:p="http://schemas.openxmlformats.org/presentationml/2006/main">
  <p:tag name="KSO_WM_BEAUTIFY_FLAG" val=""/>
</p:tagLst>
</file>

<file path=ppt/tags/tag282.xml><?xml version="1.0" encoding="utf-8"?>
<p:tagLst xmlns:p="http://schemas.openxmlformats.org/presentationml/2006/main">
  <p:tag name="KSO_WM_BEAUTIFY_FLAG" val=""/>
</p:tagLst>
</file>

<file path=ppt/tags/tag283.xml><?xml version="1.0" encoding="utf-8"?>
<p:tagLst xmlns:p="http://schemas.openxmlformats.org/presentationml/2006/main">
  <p:tag name="KSO_WM_BEAUTIFY_FLAG" val=""/>
</p:tagLst>
</file>

<file path=ppt/tags/tag284.xml><?xml version="1.0" encoding="utf-8"?>
<p:tagLst xmlns:p="http://schemas.openxmlformats.org/presentationml/2006/main">
  <p:tag name="KSO_WM_BEAUTIFY_FLAG" val=""/>
</p:tagLst>
</file>

<file path=ppt/tags/tag285.xml><?xml version="1.0" encoding="utf-8"?>
<p:tagLst xmlns:p="http://schemas.openxmlformats.org/presentationml/2006/main">
  <p:tag name="KSO_WM_BEAUTIFY_FLAG" val=""/>
</p:tagLst>
</file>

<file path=ppt/tags/tag286.xml><?xml version="1.0" encoding="utf-8"?>
<p:tagLst xmlns:p="http://schemas.openxmlformats.org/presentationml/2006/main">
  <p:tag name="KSO_WM_BEAUTIFY_FLAG" val=""/>
</p:tagLst>
</file>

<file path=ppt/tags/tag287.xml><?xml version="1.0" encoding="utf-8"?>
<p:tagLst xmlns:p="http://schemas.openxmlformats.org/presentationml/2006/main">
  <p:tag name="KSO_WM_BEAUTIFY_FLAG" val=""/>
</p:tagLst>
</file>

<file path=ppt/tags/tag288.xml><?xml version="1.0" encoding="utf-8"?>
<p:tagLst xmlns:p="http://schemas.openxmlformats.org/presentationml/2006/main">
  <p:tag name="KSO_WM_BEAUTIFY_FLAG" val=""/>
</p:tagLst>
</file>

<file path=ppt/tags/tag289.xml><?xml version="1.0" encoding="utf-8"?>
<p:tagLst xmlns:p="http://schemas.openxmlformats.org/presentationml/2006/main">
  <p:tag name="KSO_WM_BEAUTIFY_FLAG" val=""/>
</p:tagLst>
</file>

<file path=ppt/tags/tag290.xml><?xml version="1.0" encoding="utf-8"?>
<p:tagLst xmlns:p="http://schemas.openxmlformats.org/presentationml/2006/main">
  <p:tag name="KSO_WM_BEAUTIFY_FLAG" val=""/>
</p:tagLst>
</file>

<file path=ppt/tags/tag291.xml><?xml version="1.0" encoding="utf-8"?>
<p:tagLst xmlns:p="http://schemas.openxmlformats.org/presentationml/2006/main">
  <p:tag name="KSO_WM_BEAUTIFY_FLAG" val=""/>
</p:tagLst>
</file>

<file path=ppt/tags/tag292.xml><?xml version="1.0" encoding="utf-8"?>
<p:tagLst xmlns:p="http://schemas.openxmlformats.org/presentationml/2006/main">
  <p:tag name="KSO_WM_BEAUTIFY_FLAG" val=""/>
</p:tagLst>
</file>

<file path=ppt/tags/tag293.xml><?xml version="1.0" encoding="utf-8"?>
<p:tagLst xmlns:p="http://schemas.openxmlformats.org/presentationml/2006/main">
  <p:tag name="KSO_WM_BEAUTIFY_FLAG" val=""/>
</p:tagLst>
</file>

<file path=ppt/tags/tag294.xml><?xml version="1.0" encoding="utf-8"?>
<p:tagLst xmlns:p="http://schemas.openxmlformats.org/presentationml/2006/main">
  <p:tag name="KSO_WM_BEAUTIFY_FLAG" val=""/>
</p:tagLst>
</file>

<file path=ppt/tags/tag295.xml><?xml version="1.0" encoding="utf-8"?>
<p:tagLst xmlns:p="http://schemas.openxmlformats.org/presentationml/2006/main">
  <p:tag name="KSO_WM_BEAUTIFY_FLAG" val=""/>
</p:tagLst>
</file>

<file path=ppt/tags/tag296.xml><?xml version="1.0" encoding="utf-8"?>
<p:tagLst xmlns:p="http://schemas.openxmlformats.org/presentationml/2006/main">
  <p:tag name="KSO_WM_BEAUTIFY_FLAG" val=""/>
</p:tagLst>
</file>

<file path=ppt/tags/tag297.xml><?xml version="1.0" encoding="utf-8"?>
<p:tagLst xmlns:p="http://schemas.openxmlformats.org/presentationml/2006/main">
  <p:tag name="KSO_WM_BEAUTIFY_FLAG" val=""/>
</p:tagLst>
</file>

<file path=ppt/tags/tag298.xml><?xml version="1.0" encoding="utf-8"?>
<p:tagLst xmlns:p="http://schemas.openxmlformats.org/presentationml/2006/main">
  <p:tag name="KSO_WM_BEAUTIFY_FLAG" val=""/>
</p:tagLst>
</file>

<file path=ppt/tags/tag299.xml><?xml version="1.0" encoding="utf-8"?>
<p:tagLst xmlns:p="http://schemas.openxmlformats.org/presentationml/2006/main">
  <p:tag name="KSO_WM_BEAUTIFY_FLAG" val=""/>
</p:tagLst>
</file>

<file path=ppt/tags/tag300.xml><?xml version="1.0" encoding="utf-8"?>
<p:tagLst xmlns:p="http://schemas.openxmlformats.org/presentationml/2006/main">
  <p:tag name="KSO_WM_BEAUTIFY_FLAG" val=""/>
</p:tagLst>
</file>

<file path=ppt/tags/tag301.xml><?xml version="1.0" encoding="utf-8"?>
<p:tagLst xmlns:p="http://schemas.openxmlformats.org/presentationml/2006/main">
  <p:tag name="KSO_WM_BEAUTIFY_FLAG" val=""/>
</p:tagLst>
</file>

<file path=ppt/tags/tag302.xml><?xml version="1.0" encoding="utf-8"?>
<p:tagLst xmlns:p="http://schemas.openxmlformats.org/presentationml/2006/main">
  <p:tag name="KSO_WM_BEAUTIFY_FLAG" val=""/>
</p:tagLst>
</file>

<file path=ppt/tags/tag303.xml><?xml version="1.0" encoding="utf-8"?>
<p:tagLst xmlns:p="http://schemas.openxmlformats.org/presentationml/2006/main">
  <p:tag name="KSO_WM_BEAUTIFY_FLAG" val=""/>
</p:tagLst>
</file>

<file path=ppt/tags/tag304.xml><?xml version="1.0" encoding="utf-8"?>
<p:tagLst xmlns:p="http://schemas.openxmlformats.org/presentationml/2006/main">
  <p:tag name="KSO_WM_BEAUTIFY_FLAG" val=""/>
</p:tagLst>
</file>

<file path=ppt/tags/tag305.xml><?xml version="1.0" encoding="utf-8"?>
<p:tagLst xmlns:p="http://schemas.openxmlformats.org/presentationml/2006/main">
  <p:tag name="KSO_WM_BEAUTIFY_FLAG" val=""/>
</p:tagLst>
</file>

<file path=ppt/tags/tag306.xml><?xml version="1.0" encoding="utf-8"?>
<p:tagLst xmlns:p="http://schemas.openxmlformats.org/presentationml/2006/main">
  <p:tag name="KSO_WM_BEAUTIFY_FLAG" val=""/>
</p:tagLst>
</file>

<file path=ppt/tags/tag307.xml><?xml version="1.0" encoding="utf-8"?>
<p:tagLst xmlns:p="http://schemas.openxmlformats.org/presentationml/2006/main">
  <p:tag name="KSO_WM_BEAUTIFY_FLAG" val=""/>
</p:tagLst>
</file>

<file path=ppt/tags/tag308.xml><?xml version="1.0" encoding="utf-8"?>
<p:tagLst xmlns:p="http://schemas.openxmlformats.org/presentationml/2006/main">
  <p:tag name="KSO_WM_BEAUTIFY_FLAG" val=""/>
</p:tagLst>
</file>

<file path=ppt/tags/tag309.xml><?xml version="1.0" encoding="utf-8"?>
<p:tagLst xmlns:p="http://schemas.openxmlformats.org/presentationml/2006/main">
  <p:tag name="KSO_WM_BEAUTIFY_FLAG" val=""/>
</p:tagLst>
</file>

<file path=ppt/tags/tag310.xml><?xml version="1.0" encoding="utf-8"?>
<p:tagLst xmlns:p="http://schemas.openxmlformats.org/presentationml/2006/main">
  <p:tag name="KSO_WM_BEAUTIFY_FLAG" val=""/>
</p:tagLst>
</file>

<file path=ppt/tags/tag311.xml><?xml version="1.0" encoding="utf-8"?>
<p:tagLst xmlns:p="http://schemas.openxmlformats.org/presentationml/2006/main">
  <p:tag name="KSO_WM_BEAUTIFY_FLAG" val=""/>
</p:tagLst>
</file>

<file path=ppt/tags/tag312.xml><?xml version="1.0" encoding="utf-8"?>
<p:tagLst xmlns:p="http://schemas.openxmlformats.org/presentationml/2006/main">
  <p:tag name="KSO_WM_BEAUTIFY_FLAG" val=""/>
</p:tagLst>
</file>

<file path=ppt/tags/tag313.xml><?xml version="1.0" encoding="utf-8"?>
<p:tagLst xmlns:p="http://schemas.openxmlformats.org/presentationml/2006/main">
  <p:tag name="KSO_WM_BEAUTIFY_FLAG" val=""/>
</p:tagLst>
</file>

<file path=ppt/tags/tag314.xml><?xml version="1.0" encoding="utf-8"?>
<p:tagLst xmlns:p="http://schemas.openxmlformats.org/presentationml/2006/main">
  <p:tag name="KSO_WM_BEAUTIFY_FLAG" val=""/>
</p:tagLst>
</file>

<file path=ppt/tags/tag315.xml><?xml version="1.0" encoding="utf-8"?>
<p:tagLst xmlns:p="http://schemas.openxmlformats.org/presentationml/2006/main">
  <p:tag name="KSO_WM_BEAUTIFY_FLAG" val=""/>
</p:tagLst>
</file>

<file path=ppt/tags/tag316.xml><?xml version="1.0" encoding="utf-8"?>
<p:tagLst xmlns:p="http://schemas.openxmlformats.org/presentationml/2006/main">
  <p:tag name="KSO_WM_BEAUTIFY_FLAG" val=""/>
</p:tagLst>
</file>

<file path=ppt/tags/tag317.xml><?xml version="1.0" encoding="utf-8"?>
<p:tagLst xmlns:p="http://schemas.openxmlformats.org/presentationml/2006/main">
  <p:tag name="KSO_WM_BEAUTIFY_FLAG" val=""/>
</p:tagLst>
</file>

<file path=ppt/tags/tag318.xml><?xml version="1.0" encoding="utf-8"?>
<p:tagLst xmlns:p="http://schemas.openxmlformats.org/presentationml/2006/main">
  <p:tag name="KSO_WM_BEAUTIFY_FLAG" val=""/>
</p:tagLst>
</file>

<file path=ppt/tags/tag319.xml><?xml version="1.0" encoding="utf-8"?>
<p:tagLst xmlns:p="http://schemas.openxmlformats.org/presentationml/2006/main">
  <p:tag name="KSO_WM_BEAUTIFY_FLAG" val=""/>
</p:tagLst>
</file>

<file path=ppt/tags/tag320.xml><?xml version="1.0" encoding="utf-8"?>
<p:tagLst xmlns:p="http://schemas.openxmlformats.org/presentationml/2006/main">
  <p:tag name="KSO_WM_BEAUTIFY_FLAG" val=""/>
</p:tagLst>
</file>

<file path=ppt/tags/tag321.xml><?xml version="1.0" encoding="utf-8"?>
<p:tagLst xmlns:p="http://schemas.openxmlformats.org/presentationml/2006/main">
  <p:tag name="KSO_WM_BEAUTIFY_FLAG" val=""/>
</p:tagLst>
</file>

<file path=ppt/tags/tag322.xml><?xml version="1.0" encoding="utf-8"?>
<p:tagLst xmlns:p="http://schemas.openxmlformats.org/presentationml/2006/main">
  <p:tag name="KSO_WM_BEAUTIFY_FLAG" val=""/>
</p:tagLst>
</file>

<file path=ppt/tags/tag323.xml><?xml version="1.0" encoding="utf-8"?>
<p:tagLst xmlns:p="http://schemas.openxmlformats.org/presentationml/2006/main">
  <p:tag name="KSO_WM_BEAUTIFY_FLAG" val=""/>
</p:tagLst>
</file>

<file path=ppt/tags/tag324.xml><?xml version="1.0" encoding="utf-8"?>
<p:tagLst xmlns:p="http://schemas.openxmlformats.org/presentationml/2006/main">
  <p:tag name="KSO_WM_BEAUTIFY_FLAG" val=""/>
</p:tagLst>
</file>

<file path=ppt/tags/tag325.xml><?xml version="1.0" encoding="utf-8"?>
<p:tagLst xmlns:p="http://schemas.openxmlformats.org/presentationml/2006/main">
  <p:tag name="KSO_WM_BEAUTIFY_FLAG" val=""/>
</p:tagLst>
</file>

<file path=ppt/tags/tag326.xml><?xml version="1.0" encoding="utf-8"?>
<p:tagLst xmlns:p="http://schemas.openxmlformats.org/presentationml/2006/main">
  <p:tag name="KSO_WM_BEAUTIFY_FLAG" val=""/>
</p:tagLst>
</file>

<file path=ppt/tags/tag327.xml><?xml version="1.0" encoding="utf-8"?>
<p:tagLst xmlns:p="http://schemas.openxmlformats.org/presentationml/2006/main">
  <p:tag name="KSO_WM_BEAUTIFY_FLAG" val=""/>
</p:tagLst>
</file>

<file path=ppt/tags/tag328.xml><?xml version="1.0" encoding="utf-8"?>
<p:tagLst xmlns:p="http://schemas.openxmlformats.org/presentationml/2006/main">
  <p:tag name="KSO_WM_BEAUTIFY_FLAG" val=""/>
</p:tagLst>
</file>

<file path=ppt/tags/tag329.xml><?xml version="1.0" encoding="utf-8"?>
<p:tagLst xmlns:p="http://schemas.openxmlformats.org/presentationml/2006/main">
  <p:tag name="KSO_WM_BEAUTIFY_FLAG" val=""/>
</p:tagLst>
</file>

<file path=ppt/tags/tag330.xml><?xml version="1.0" encoding="utf-8"?>
<p:tagLst xmlns:p="http://schemas.openxmlformats.org/presentationml/2006/main">
  <p:tag name="KSO_WM_BEAUTIFY_FLAG" val=""/>
</p:tagLst>
</file>

<file path=ppt/tags/tag331.xml><?xml version="1.0" encoding="utf-8"?>
<p:tagLst xmlns:p="http://schemas.openxmlformats.org/presentationml/2006/main">
  <p:tag name="KSO_WM_BEAUTIFY_FLAG" val=""/>
</p:tagLst>
</file>

<file path=ppt/tags/tag332.xml><?xml version="1.0" encoding="utf-8"?>
<p:tagLst xmlns:p="http://schemas.openxmlformats.org/presentationml/2006/main">
  <p:tag name="KSO_WM_BEAUTIFY_FLAG" val=""/>
</p:tagLst>
</file>

<file path=ppt/tags/tag333.xml><?xml version="1.0" encoding="utf-8"?>
<p:tagLst xmlns:p="http://schemas.openxmlformats.org/presentationml/2006/main">
  <p:tag name="KSO_WM_BEAUTIFY_FLAG" val=""/>
</p:tagLst>
</file>

<file path=ppt/tags/tag334.xml><?xml version="1.0" encoding="utf-8"?>
<p:tagLst xmlns:p="http://schemas.openxmlformats.org/presentationml/2006/main">
  <p:tag name="KSO_WM_BEAUTIFY_FLAG" val=""/>
</p:tagLst>
</file>

<file path=ppt/tags/tag335.xml><?xml version="1.0" encoding="utf-8"?>
<p:tagLst xmlns:p="http://schemas.openxmlformats.org/presentationml/2006/main">
  <p:tag name="KSO_WM_BEAUTIFY_FLAG" val=""/>
</p:tagLst>
</file>

<file path=ppt/tags/tag336.xml><?xml version="1.0" encoding="utf-8"?>
<p:tagLst xmlns:p="http://schemas.openxmlformats.org/presentationml/2006/main">
  <p:tag name="KSO_WM_BEAUTIFY_FLAG" val=""/>
</p:tagLst>
</file>

<file path=ppt/tags/tag337.xml><?xml version="1.0" encoding="utf-8"?>
<p:tagLst xmlns:p="http://schemas.openxmlformats.org/presentationml/2006/main">
  <p:tag name="KSO_WM_BEAUTIFY_FLAG" val=""/>
</p:tagLst>
</file>

<file path=ppt/tags/tag338.xml><?xml version="1.0" encoding="utf-8"?>
<p:tagLst xmlns:p="http://schemas.openxmlformats.org/presentationml/2006/main">
  <p:tag name="KSO_WM_BEAUTIFY_FLAG" val=""/>
</p:tagLst>
</file>

<file path=ppt/tags/tag339.xml><?xml version="1.0" encoding="utf-8"?>
<p:tagLst xmlns:p="http://schemas.openxmlformats.org/presentationml/2006/main">
  <p:tag name="KSO_WM_BEAUTIFY_FLAG" val=""/>
</p:tagLst>
</file>

<file path=ppt/tags/tag340.xml><?xml version="1.0" encoding="utf-8"?>
<p:tagLst xmlns:p="http://schemas.openxmlformats.org/presentationml/2006/main">
  <p:tag name="KSO_WM_BEAUTIFY_FLAG" val=""/>
</p:tagLst>
</file>

<file path=ppt/tags/tag341.xml><?xml version="1.0" encoding="utf-8"?>
<p:tagLst xmlns:p="http://schemas.openxmlformats.org/presentationml/2006/main">
  <p:tag name="KSO_WM_BEAUTIFY_FLAG" val=""/>
</p:tagLst>
</file>

<file path=ppt/tags/tag342.xml><?xml version="1.0" encoding="utf-8"?>
<p:tagLst xmlns:p="http://schemas.openxmlformats.org/presentationml/2006/main">
  <p:tag name="KSO_WM_BEAUTIFY_FLAG" val=""/>
</p:tagLst>
</file>

<file path=ppt/tags/tag343.xml><?xml version="1.0" encoding="utf-8"?>
<p:tagLst xmlns:p="http://schemas.openxmlformats.org/presentationml/2006/main">
  <p:tag name="KSO_WM_BEAUTIFY_FLAG" val=""/>
</p:tagLst>
</file>

<file path=ppt/tags/tag344.xml><?xml version="1.0" encoding="utf-8"?>
<p:tagLst xmlns:p="http://schemas.openxmlformats.org/presentationml/2006/main">
  <p:tag name="KSO_WM_BEAUTIFY_FLAG" val=""/>
</p:tagLst>
</file>

<file path=ppt/tags/tag345.xml><?xml version="1.0" encoding="utf-8"?>
<p:tagLst xmlns:p="http://schemas.openxmlformats.org/presentationml/2006/main">
  <p:tag name="KSO_WM_BEAUTIFY_FLAG" val=""/>
</p:tagLst>
</file>

<file path=ppt/tags/tag346.xml><?xml version="1.0" encoding="utf-8"?>
<p:tagLst xmlns:p="http://schemas.openxmlformats.org/presentationml/2006/main">
  <p:tag name="KSO_WM_BEAUTIFY_FLAG" val=""/>
</p:tagLst>
</file>

<file path=ppt/tags/tag347.xml><?xml version="1.0" encoding="utf-8"?>
<p:tagLst xmlns:p="http://schemas.openxmlformats.org/presentationml/2006/main">
  <p:tag name="KSO_WM_BEAUTIFY_FLAG" val=""/>
</p:tagLst>
</file>

<file path=ppt/tags/tag348.xml><?xml version="1.0" encoding="utf-8"?>
<p:tagLst xmlns:p="http://schemas.openxmlformats.org/presentationml/2006/main">
  <p:tag name="KSO_WM_BEAUTIFY_FLAG" val=""/>
</p:tagLst>
</file>

<file path=ppt/tags/tag349.xml><?xml version="1.0" encoding="utf-8"?>
<p:tagLst xmlns:p="http://schemas.openxmlformats.org/presentationml/2006/main">
  <p:tag name="KSO_WM_BEAUTIFY_FLAG" val=""/>
</p:tagLst>
</file>

<file path=ppt/tags/tag350.xml><?xml version="1.0" encoding="utf-8"?>
<p:tagLst xmlns:p="http://schemas.openxmlformats.org/presentationml/2006/main">
  <p:tag name="KSO_WM_BEAUTIFY_FLAG" val=""/>
</p:tagLst>
</file>

<file path=ppt/tags/tag351.xml><?xml version="1.0" encoding="utf-8"?>
<p:tagLst xmlns:p="http://schemas.openxmlformats.org/presentationml/2006/main">
  <p:tag name="KSO_WM_BEAUTIFY_FLAG" val=""/>
</p:tagLst>
</file>

<file path=ppt/tags/tag352.xml><?xml version="1.0" encoding="utf-8"?>
<p:tagLst xmlns:p="http://schemas.openxmlformats.org/presentationml/2006/main">
  <p:tag name="KSO_WM_BEAUTIFY_FLAG" val=""/>
</p:tagLst>
</file>

<file path=ppt/tags/tag353.xml><?xml version="1.0" encoding="utf-8"?>
<p:tagLst xmlns:p="http://schemas.openxmlformats.org/presentationml/2006/main">
  <p:tag name="KSO_WM_BEAUTIFY_FLAG" val=""/>
</p:tagLst>
</file>

<file path=ppt/tags/tag354.xml><?xml version="1.0" encoding="utf-8"?>
<p:tagLst xmlns:p="http://schemas.openxmlformats.org/presentationml/2006/main">
  <p:tag name="KSO_WM_BEAUTIFY_FLAG" val=""/>
</p:tagLst>
</file>

<file path=ppt/tags/tag355.xml><?xml version="1.0" encoding="utf-8"?>
<p:tagLst xmlns:p="http://schemas.openxmlformats.org/presentationml/2006/main">
  <p:tag name="KSO_WM_BEAUTIFY_FLAG" val=""/>
</p:tagLst>
</file>

<file path=ppt/tags/tag3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吉祥如意">
  <a:themeElements>
    <a:clrScheme name="">
      <a:dk1>
        <a:srgbClr val="000000"/>
      </a:dk1>
      <a:lt1>
        <a:srgbClr val="FFFFFF"/>
      </a:lt1>
      <a:dk2>
        <a:srgbClr val="E40000"/>
      </a:dk2>
      <a:lt2>
        <a:srgbClr val="DDDDDD"/>
      </a:lt2>
      <a:accent1>
        <a:srgbClr val="E1F4FF"/>
      </a:accent1>
      <a:accent2>
        <a:srgbClr val="FFE2C5"/>
      </a:accent2>
      <a:accent3>
        <a:srgbClr val="FFFFFF"/>
      </a:accent3>
      <a:accent4>
        <a:srgbClr val="000000"/>
      </a:accent4>
      <a:accent5>
        <a:srgbClr val="EDF8FF"/>
      </a:accent5>
      <a:accent6>
        <a:srgbClr val="E5CAB0"/>
      </a:accent6>
      <a:hlink>
        <a:srgbClr val="0066CC"/>
      </a:hlink>
      <a:folHlink>
        <a:srgbClr val="9F9FBF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E40000"/>
        </a:dk2>
        <a:lt2>
          <a:srgbClr val="DDDDDD"/>
        </a:lt2>
        <a:accent1>
          <a:srgbClr val="E1F4FF"/>
        </a:accent1>
        <a:accent2>
          <a:srgbClr val="FFE2C5"/>
        </a:accent2>
        <a:accent3>
          <a:srgbClr val="FFFFFF"/>
        </a:accent3>
        <a:accent4>
          <a:srgbClr val="000000"/>
        </a:accent4>
        <a:accent5>
          <a:srgbClr val="EDF8FF"/>
        </a:accent5>
        <a:accent6>
          <a:srgbClr val="E5CAB0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9582D"/>
        </a:dk1>
        <a:lt1>
          <a:srgbClr val="EAEAEA"/>
        </a:lt1>
        <a:dk2>
          <a:srgbClr val="666699"/>
        </a:dk2>
        <a:lt2>
          <a:srgbClr val="D9D9D9"/>
        </a:lt2>
        <a:accent1>
          <a:srgbClr val="CCECFF"/>
        </a:accent1>
        <a:accent2>
          <a:srgbClr val="B2D2C7"/>
        </a:accent2>
        <a:accent3>
          <a:srgbClr val="F2F2F2"/>
        </a:accent3>
        <a:accent4>
          <a:srgbClr val="4B4B25"/>
        </a:accent4>
        <a:accent5>
          <a:srgbClr val="E2F4FF"/>
        </a:accent5>
        <a:accent6>
          <a:srgbClr val="9FBCB2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CC"/>
        </a:lt1>
        <a:dk2>
          <a:srgbClr val="004000"/>
        </a:dk2>
        <a:lt2>
          <a:srgbClr val="FFD9B3"/>
        </a:lt2>
        <a:accent1>
          <a:srgbClr val="FFD9D9"/>
        </a:accent1>
        <a:accent2>
          <a:srgbClr val="DDDDDD"/>
        </a:accent2>
        <a:accent3>
          <a:srgbClr val="FFFFE2"/>
        </a:accent3>
        <a:accent4>
          <a:srgbClr val="000083"/>
        </a:accent4>
        <a:accent5>
          <a:srgbClr val="FFE9E9"/>
        </a:accent5>
        <a:accent6>
          <a:srgbClr val="C6C6C6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CE8E2"/>
        </a:lt1>
        <a:dk2>
          <a:srgbClr val="0033CC"/>
        </a:dk2>
        <a:lt2>
          <a:srgbClr val="C4C4D8"/>
        </a:lt2>
        <a:accent1>
          <a:srgbClr val="FFFFFF"/>
        </a:accent1>
        <a:accent2>
          <a:srgbClr val="A9CFB1"/>
        </a:accent2>
        <a:accent3>
          <a:srgbClr val="EAF1EE"/>
        </a:accent3>
        <a:accent4>
          <a:srgbClr val="000000"/>
        </a:accent4>
        <a:accent5>
          <a:srgbClr val="FFFFFF"/>
        </a:accent5>
        <a:accent6>
          <a:srgbClr val="97B99E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06090"/>
        </a:dk1>
        <a:lt1>
          <a:srgbClr val="E5FFFF"/>
        </a:lt1>
        <a:dk2>
          <a:srgbClr val="0000CC"/>
        </a:dk2>
        <a:lt2>
          <a:srgbClr val="91DAFF"/>
        </a:lt2>
        <a:accent1>
          <a:srgbClr val="EAEAEA"/>
        </a:accent1>
        <a:accent2>
          <a:srgbClr val="FFE2C5"/>
        </a:accent2>
        <a:accent3>
          <a:srgbClr val="EFFFFF"/>
        </a:accent3>
        <a:accent4>
          <a:srgbClr val="52527B"/>
        </a:accent4>
        <a:accent5>
          <a:srgbClr val="F2F2F2"/>
        </a:accent5>
        <a:accent6>
          <a:srgbClr val="E5CAB0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0066"/>
        </a:dk1>
        <a:lt1>
          <a:srgbClr val="FFDDBB"/>
        </a:lt1>
        <a:dk2>
          <a:srgbClr val="000000"/>
        </a:dk2>
        <a:lt2>
          <a:srgbClr val="C0C0C0"/>
        </a:lt2>
        <a:accent1>
          <a:srgbClr val="FFFFCC"/>
        </a:accent1>
        <a:accent2>
          <a:srgbClr val="FFFFFF"/>
        </a:accent2>
        <a:accent3>
          <a:srgbClr val="FFEBD9"/>
        </a:accent3>
        <a:accent4>
          <a:srgbClr val="AF0057"/>
        </a:accent4>
        <a:accent5>
          <a:srgbClr val="FFFFE2"/>
        </a:accent5>
        <a:accent6>
          <a:srgbClr val="E5E5E5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99"/>
        </a:dk1>
        <a:lt1>
          <a:srgbClr val="800000"/>
        </a:lt1>
        <a:dk2>
          <a:srgbClr val="FFFFFF"/>
        </a:dk2>
        <a:lt2>
          <a:srgbClr val="B60000"/>
        </a:lt2>
        <a:accent1>
          <a:srgbClr val="9888A4"/>
        </a:accent1>
        <a:accent2>
          <a:srgbClr val="A9335D"/>
        </a:accent2>
        <a:accent3>
          <a:srgbClr val="C1AAAA"/>
        </a:accent3>
        <a:accent4>
          <a:srgbClr val="DCDC83"/>
        </a:accent4>
        <a:accent5>
          <a:srgbClr val="CAC4CF"/>
        </a:accent5>
        <a:accent6>
          <a:srgbClr val="972D53"/>
        </a:accent6>
        <a:hlink>
          <a:srgbClr val="CCECFF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1C1C1C"/>
        </a:lt1>
        <a:dk2>
          <a:srgbClr val="FFFF66"/>
        </a:dk2>
        <a:lt2>
          <a:srgbClr val="808080"/>
        </a:lt2>
        <a:accent1>
          <a:srgbClr val="9898BA"/>
        </a:accent1>
        <a:accent2>
          <a:srgbClr val="777777"/>
        </a:accent2>
        <a:accent3>
          <a:srgbClr val="AAAAAA"/>
        </a:accent3>
        <a:accent4>
          <a:srgbClr val="DCDCDC"/>
        </a:accent4>
        <a:accent5>
          <a:srgbClr val="CACAD9"/>
        </a:accent5>
        <a:accent6>
          <a:srgbClr val="6A6A6A"/>
        </a:accent6>
        <a:hlink>
          <a:srgbClr val="CCFF99"/>
        </a:hlink>
        <a:folHlink>
          <a:srgbClr val="E43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356</Paragraphs>
  <Slides>24</Slides>
  <Notes>22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6">
      <vt:lpstr>Arial</vt:lpstr>
      <vt:lpstr>Calibri</vt:lpstr>
      <vt:lpstr>宋体</vt:lpstr>
      <vt:lpstr>Times New Roman</vt:lpstr>
      <vt:lpstr>Wingdings</vt:lpstr>
      <vt:lpstr>Wingdings 2</vt:lpstr>
      <vt:lpstr>华文隶书</vt:lpstr>
      <vt:lpstr>Calibri Light</vt:lpstr>
      <vt:lpstr>楷体</vt:lpstr>
      <vt:lpstr>隶书</vt:lpstr>
      <vt:lpstr>等线</vt:lpstr>
      <vt:lpstr>Office Theme</vt:lpstr>
      <vt:lpstr>【中职专用】中职高考语文一轮复习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2024-09-11T15:07:10.220</cp:lastPrinted>
  <dcterms:created xsi:type="dcterms:W3CDTF">2024-09-11T07:07:10Z</dcterms:created>
  <dcterms:modified xsi:type="dcterms:W3CDTF">2024-09-11T07:07:13Z</dcterms:modified>
</cp:coreProperties>
</file>