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771E90-D33A-4DCA-A22B-0C7A2BEF41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0CB3F4-2CA2-4F74-9B54-609A38619D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5143A6-0E95-43F1-B458-AC0009EF5A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ECF740-E450-4950-AF18-A0845A7C8A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DEAFF42-496D-4A83-AB4A-224B22FA66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0490B82-18ED-42C5-8BA1-4CEFBAD6DE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C7E2919-5DD1-4A67-A46C-B073EA549F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8568EC-A86C-48F1-A16D-47B17389BC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5CB93C-E5F1-4FB5-8570-49511C8B4E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0E2C0E-72F9-45ED-83B4-1B0190A0BD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3FEC96-2405-41B2-88D0-3106B872C9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6035113041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心理健康的心理写作与写作疗法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214814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心理写作的概念与理论基础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写作疗法的原理与实践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心理写作与写作疗法的结合与应用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心理写作与写作疗法的效果评估与展望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667" r="14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随着社会压力的增加，心理健康问题在全球范围内呈现出上升趋势，越来越多的人受到焦虑、抑郁等心理问题的困扰。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心理健康问题日益严重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心理写作作为一种表达性艺术形式，被广泛应用于心理治疗领域。通过写作，人们可以表达和宣泄内心的情感，减轻心理压力，增进自我认知，达到治疗和康复的目的。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心理写作作为治疗手段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写作有助于情感宣泄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心理写作提供了一种安全、有效的途径来表达和宣泄内心的情感。通过写作，人们可以将内心的痛苦、愤怒、悲伤等情感转化为文字，从而减轻情感的压抑和积累。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3375" r="13375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写作促进自我认知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心理写作有助于人们更深入地了解自己的内心世界，增进自我认知。通过反思和表达自己的经历、感受和思考，人们可以更好地认识自己的价值观、信念和需求，从而更好地应对生活中的挑战。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写作具有治疗作用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心理写作被广泛应用于心理治疗领域，成为一种有效的治疗手段。通过写作，人们可以重新审视和理解自己的经历，发现其中的意义和价值，从而促进心灵的成长和康复。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心理健康与心理写作的关系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心理写作的概念与理论基础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26" r="16626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心理写作具有匿名性、安全性和自我反思性等特点，使得参与者能够在安全的环境中自由地表达自己的情感和想法。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心理写作是一种通过写作表达和探索内心世界的心理治疗方法。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它强调个体在创作过程中的自由表达和情感宣泄，以达到心理健康和成长的目的。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心理写作的定义与特点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083" b="8083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心理写作借鉴了弗洛伊德等心理动力学家的理论，认为写作可以帮助个体释放内心的压抑和冲突，促进自我认知和情感表达。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心理动力学理论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人本主义心理学家如罗杰斯强调个体的自我实现和成长，心理写作通过创作过程促进个体的自我探索和成长。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人本主义理论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认知行为疗法重视个体的思维模式和信念对行为的影响，心理写作可以帮助个体识别和改变不良的思维模式，培养积极的信念和态度。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认知行为理论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心理写作的理论基础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667" r="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情感宣泄与表达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自我认知与探索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心理创伤与疗愈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心理健康教育与预防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心理写作在心理健康领域的应用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心理写作可以作为情感宣泄的途径，帮助个体将内心的情感表达出来，减轻心理压力和焦虑。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心理写作可以帮助个体面对和处理心理创伤，通过创作过程实现情感的转化和疗愈。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通过心理写作，个体可以深入了解自己的内心世界，发现潜在的问题和需求，促进自我认知和发展。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心理写作可以作为心理健康教育的手段，提高个体的心理健康意识和技能，预防心理问题的发生。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写作疗法的原理与实践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2084" b="2208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写作疗法是一种通过书写表达情感和经历，以促进心理健康和心理治疗的方法。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自20世纪80年代起，写作疗法逐渐受到关注和研究，成为一种被广泛认可的心理治疗方法。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写作疗法的定义与发展历程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https://d.book118.com/336035113041010044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2024-09-12T12:04:22.641</cp:lastPrinted>
  <dcterms:created xsi:type="dcterms:W3CDTF">2024-09-12T04:04:22Z</dcterms:created>
  <dcterms:modified xsi:type="dcterms:W3CDTF">2024-09-12T04:04:24Z</dcterms:modified>
</cp:coreProperties>
</file>