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25C94A-524B-4998-A4D4-B6456F881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5D4C7-B897-45F8-8A9D-4878102EBA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FAD00-15DC-4F63-A9EB-113503D47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3CBD4-0E1F-4B53-B1D6-11E457971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431447-8159-40E4-97B7-C2D726E1D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61F2C3-45BE-4825-9AF8-315B810566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DF3A9C-7E3F-4383-B6D1-2EC725A55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432996-8D79-4852-913D-ECC9A32A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734C53-0D10-43EA-90D2-80ECE1C4A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988B9-E39A-4522-A713-098169110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77BE0-B808-4E40-8060-8400DFDE1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603515110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建筑材料行业招商计划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招商政策与合作模式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成功案例展示与前景展望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行业现状及发展趋势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建筑材料行业是一个庞大的产业，涵盖了水泥、钢材、木材、玻璃、陶瓷等多个子领域，市场规模巨大。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建筑材料行业产业链包括原材料开采、加工制造、物流配送和终端销售等环节，各环节相互依存，构成完整的产业链。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政府对建筑材料行业实施严格的监管，包括安全生产、环保、质量等方面的法规和政策，企业需要遵守相关法规和政策才能正常运营。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建筑材料行业现状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房地产市场是建筑材料的主要需求方之一，随着房地产市场的波动，建筑材料的需求也会相应变化。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装修市场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随着人们生活水平的提高，对家居装修的需求也在不断增加，这将带动装修材料市场的发展。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基础设施建设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随着城市化进程的加速和基础设施建设的不断推进，对建筑材料的需求将持续增长。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随着科技的不断进步，新型建筑材料不断涌现，具有更高的性能、更低的成本和更环保的特点，为行业带来新的发展机遇。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随着环保意识的提高和政策的推动，绿色环保建筑材料市场需求不断增长，为行业带来新的增长点。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建筑材料行业竞争激烈，市场集中度逐渐提高，大型企业通过兼并重组等方式扩大市场份额。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竞争格局与机遇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招商目标与定位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76" b="2767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757" r="27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招商目标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拓展市场份额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通过招商合作，将公司产品和服务推向更广泛的市场，提高品牌知名度和市场占有率。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引入优质资源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与具有互补优势的合作伙伴建立长期稳定的合作关系，共同开发新产品、新技术，提升公司整体竞争力。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实现共赢发展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秉承互利共赢的原则，与合作伙伴共同成长，推动建筑材料行业的可持续发展。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寻求与优质的建筑材料生产商合作，共同研发和推广创新产品，提升产品品质和市场竞争力。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建筑材料生产商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与大型建筑企业和房地产开发商建立合作关系，提供定制化的建筑材料解决方案，满足其高品质、高效率的建设需求。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建筑企业和房地产开发商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招募有实力的分销商和经销商，共同拓展销售渠道，提高产品在目标市场的覆盖率和销售量。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分销商和经销商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公司专注于研发和生产高品质的建筑材料，通过严格的质量控制和持续的技术创新，确保产品性能稳定、可靠，满足高端市场的需求。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高品质产品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针对不同客户的需求，提供个性化的产品定制和解决方案设计服务，彰显公司专业能力和服务优势。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公司注重环保和可持续发展，致力于研发和推广低碳、环保的建筑材料，积极响应国家环保政策，树立行业绿色标杆。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绿色环保理念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市场定位与差异化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产品与服务展示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高强度、耐久性好的水泥产品，广泛应用于建筑、道路、桥梁等领域。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优质钢材，包括钢筋、钢板等，用于建筑结构的承重和支撑。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钢材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经特殊处理，具有防腐、防火等性能的木材产品，用于建筑装修和家具制造。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木材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如绿色环保的保温材料、高性能混凝土等，满足现代建筑对节能、环保的要求。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新型建筑材料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主要产品介绍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先进的生产技术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采用国际先进的生产技术和设备，确保产品质量稳定可靠。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持续研发能力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拥有专业的研发团队，不断开发新产品和新技术，保持行业领先地位。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根据客户需求，提供个性化的产品定制服务，满足客户的特殊需求。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绿色环保理念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注重环保理念在产品设计和生产中的应用，推动绿色建筑的发展。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技术创新与优势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https://d.book118.com/336035151101010031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2024-08-29T20:14:38.994</cp:lastPrinted>
  <dcterms:created xsi:type="dcterms:W3CDTF">2024-08-29T12:14:39Z</dcterms:created>
  <dcterms:modified xsi:type="dcterms:W3CDTF">2024-08-29T12:14:41Z</dcterms:modified>
</cp:coreProperties>
</file>