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0F308-CB33-4B36-8FEB-10CE76A1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7AB7E-3D10-4138-8F21-A4EE89D0A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BF0DA-6E22-4BD2-8B4C-4DCD8457E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3968D-7037-424B-B5E8-61D49739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975F7-4553-4327-9AC3-D7EFFEBAA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0C884-00FB-44EC-9C04-FD8BF6C7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CC203-FCE5-4846-B112-E3C1537E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6B071-EC47-4BDB-8CA6-8747557E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2D4DF-5EA6-443D-B5C2-6CA851DB3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41E39-7F8C-4BCE-BEE5-DBBC0B6D8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707A3-8AEA-459B-B2A1-5C8F0999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4010405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我国服装纺织行业调研与发展报告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市场竞争格局与主要企业分析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创新驱动因素及技术应用进展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可持续发展战略及环保政策影响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服装纺织行业定义及分类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服装纺织行业定义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指以纺织面料为主要原料，经过裁剪、缝制等工艺加工，生产出各类服装、服饰产品的工业行业。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根据产品用途和生产工艺的不同，服装纺织行业可分为梭织服装、针织服装、皮革服装、毛皮服装等多个子行业。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古代纺织技术起源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我国纺织技术历史悠久，早在古代就出现了丝绸、麻布等纺织品。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近代工业化进程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随着近代工业化的推进，我国纺织业逐渐实现了机械化生产，形成了较为完善的产业体系。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现代服装纺织业发展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近年来，我国服装纺织行业不断引进先进技术和管理经验，加强自主创新，实现了快速发展。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我国服装纺织行业规模庞大，企业数量众多，从业人员队伍庞大，年产值和出口额均居世界前列。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我国是世界上最大的纺织品服装生产国和出口国之一，在国际市场上具有重要地位和影响力。同时，国内市场需求不断增长，为行业发展提供了广阔的空间。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当前行业规模与地位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原材料种类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我国服装纺织行业的主要原材料包括棉花、化纤、羊毛、丝绸等。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原材料采购主要通过国内外市场采购、与供应商建立长期合作关系等方式进行。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受国内外市场供求、汇率、贸易政策等因素影响，原材料价格波动较大，对企业成本控制带来挑战。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原材料供应与采购环节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服装纺织品的生产流程包括纺纱、织布、染色、印花、裁剪、缝制等多个环节。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随着科技进步，新型纺织技术如智能纺织、3D打印等逐渐应用于生产加工环节，提高生产效率和产品质量。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生产成本受原材料、人工、设备、能源等多种因素影响，企业需要加强成本管理以降低生产成本。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生产加工环节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品牌运营与销售渠道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企业需要制定有效的营销策略，如打折促销、广告宣传、会员制度等，以吸引消费者和提高销售额。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品牌是企业竞争力的重要体现，企业需要注重品牌建设，包括品牌定位、品牌形象塑造、品牌推广等。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服装纺织品的销售渠道包括线上和线下，如专卖店、商场、电商平台等。企业需要根据产品特点和消费者需求选择合适的销售渠道。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随着消费者审美和消费观念的变化，服装纺织品的消费趋势也在不断变化，如个性化定制、环保理念等逐渐成为消费热点。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企业需要关注消费者反馈，及时了解消费者对产品的评价和需求，以便改进产品和服务质量。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服装纺织品的消费者群体广泛，包括不同年龄、性别、职业和地域的人群，需求多样化。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市场竞争格局与主要企业分析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我国服装纺织行业在国际市场上面临着激烈的竞争，主要来自欧美、东南亚等地的企业。这些地区的服装纺织行业在品牌、设计、技术等方面具有较大优势。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国内服装纺织市场竞争同样激烈，企业数量众多，产品同质化严重。价格战、营销战成为企业之间竞争的主要手段。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国内市场竞争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国内外市场竞争现状对比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优势企业市场份额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在我国服装纺织行业中，一些具有品牌优势、技术优势和规模优势的企业占据了较大的市场份额，如雅戈尔、红豆股份、海澜之家等。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优势企业在品牌知名度、技术研发、生产规模等方面具有明显优势，能够抵御市场波动的冲击。而劣势企业则往往缺乏核心竞争力，容易受到市场变化的影响。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主要企业市场份额及优劣势分析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https://d.book118.com/336040104054010052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2024-09-18T14:46:48.758</cp:lastPrinted>
  <dcterms:created xsi:type="dcterms:W3CDTF">2024-09-18T06:46:48Z</dcterms:created>
  <dcterms:modified xsi:type="dcterms:W3CDTF">2024-09-18T06:46:50Z</dcterms:modified>
</cp:coreProperties>
</file>