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2AC87-B0A1-4E10-BAB9-0972732DC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647A5-2E1E-4524-A80F-D726338BD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A4C6D-1FF5-4A61-9C70-997EFBA92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B286E-B287-4DBB-B9EB-B4F627C92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4C11F9-FEE8-4684-9382-C75EC9DA0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A8B2E6-20C7-4CD6-AFA3-8C211D7DC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FCECE5-1F88-4A25-91C6-E69CB527D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40254-69E5-430A-9D8E-B695BD2AA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68A2C-C6BB-4890-AB14-E48C7198A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7A477-7F26-4F07-B1EA-6D98C956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FE87B-C395-42B0-9402-43DF8C268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4101201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康师傅营销案例分析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康师傅成功因素分析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康师傅面临的挑战与对策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" r="2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康师傅控股有限公司成立于1992年，总部位于中国天津市，是全球最大的方便面生产商之一，也是中国最大的食品生产商之一。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公司由魏应州、魏应交、魏应充和魏应行四兄弟创立，属于台港澳与境内合资企业。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康师傅的方便面产品线包括多种口味，如红烧牛肉面、香辣牛肉面、酸菜牛肉面等，满足了不同消费者的口味需求。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方便面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康师傅的饮料产品线包括茶饮料、果汁饮料、碳酸饮料等，其中茶饮料占据了相当大的市场份额。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除了方便面和饮料，康师傅还生产其他食品，如饼干、糖果等。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其他食品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康师傅始终坚持针对大众市场的定位，以满足广大消费者的需求为首要目标。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康师傅通过产品创新和差异化定位，在市场上树立了独特的品牌形象。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康师傅注重品牌形象的塑造，通过广告宣传和品牌活动，提升了品牌知名度和美誉度。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康师傅拥有广泛的产品线，覆盖了不同口味、不同消费场景的需求。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多样化产品线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康师傅注重产品质量，严格把控原料采购和生产流程，确保产品品质。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康师傅不断推出新品，满足消费者对新鲜感的需求，提高市场竞争力。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新品研发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康师傅在价格竞争中采取灵活的策略，根据市场变化及时调整价格，保持竞争优势。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康师傅定期开展促销活动，如买一送一、折扣等，吸引消费者购买。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价格合理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康师傅的产品定价合理，既考虑成本又考虑市场需求，保持了良好的性价比。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多渠道销售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康师傅通过多种渠道销售产品，包括超市、便利店、电商平台等，提高市场覆盖率。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康师傅不断优化销售渠道，提高渠道效率，降低渠道成本。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康师傅与渠道商建立良好的合作关系，共同开拓市场，实现共赢。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917" r="11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康师傅注重口碑营销，通过消费者口口相传的方式推广产品，提高市场份额。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康师傅通过电视、网络等多种媒体进行广告宣传，提高品牌知名度和美誉度。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康师傅定期开展促销活动，如买一送一、折扣等，吸引消费者购买。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康师傅成功因素分析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7" r="8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康师傅作为中国知名的食品品牌，其品牌知名度和美誉度在消费者心中占据了重要地位，为产品的销售打下了坚实的基础。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康师傅注重品牌形象的塑造，通过广告宣传和公关活动，树立了健康、美味的品牌形象，赢得了消费者的信任。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https://d.book118.com/336041012012010053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2024-09-19T16:22:15.208</cp:lastPrinted>
  <dcterms:created xsi:type="dcterms:W3CDTF">2024-09-19T08:22:15Z</dcterms:created>
  <dcterms:modified xsi:type="dcterms:W3CDTF">2024-09-19T08:22:17Z</dcterms:modified>
</cp:coreProperties>
</file>