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55247-4FDE-4138-BE7C-B3CF1FA00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ACA71-0C7B-4479-9AC1-F938BF268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432A5-F9DA-49CF-B7FF-29B28287E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7ADF0-EDD3-4A89-A4EF-54A2FA19E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FEAA81-D80D-43CB-AACF-5FAADF7EE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19CCCB-5745-41AD-B155-6CDB1AD0B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EC76F8-6EA4-488C-ABBC-97B0EDBC0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0771B-3C8E-4D90-B673-752DC0A88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3B8E0-2689-4968-9799-B127208D6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BA509-3325-4B44-9063-E405F7A09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E26C8-85E6-4477-A7FB-4648F6E4A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43020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93教师培训中的教育管理与创新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教师培训中的教育管理实践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教育管理创新理念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教师培训中的教育管理策略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教育管理与创新的挑战与对策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教育管理概述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296" r="829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教育管理是教育事业发展的重要保障，它有助于提高教育质量和效益，促进教育公平和普及，推动教育改革和创新，培养德智体美全面发展的社会主义建设者和接班人。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教育管理定义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教育管理是指通过计划、组织、领导、控制等一系列活动，对教育资源和教育过程进行合理配置和有效调控，以实现教育目标的过程。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教育管理的目标是建立科学、规范、高效的教育管理体系，提高教育质量和效益，促进教育公平和普及，推动教育改革和创新，培养德智体美全面发展的社会主义建设者和接班人。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教育管理的任务包括制定教育政策和规划，优化教育资源配置，加强教育教学管理，推进教育信息化和现代化建设，加强教师队伍建设和管理，促进学校与家庭、社会的合作等。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社会化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随着社会对教育需求的不断变化和教育公平问题的日益突出，教育管理将越来越注重与家庭、社会等各方面的合作和共同参与，以形成教育合力。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随着信息技术的不断发展，教育管理将越来越注重信息化手段的应用，如大数据、人工智能等，以提高管理效率和决策科学性。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随着全球化的加速发展，教育管理将越来越注重国际化视野和跨文化交流，以培养具有国际竞争力的人才。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随着教育改革的深入推进和学生个性化需求的不断增加，教育管理将越来越注重个性化教学和评价，以满足不同学生的需求。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教育管理的发展趋势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教师培训中的教育管理实践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通过调研和访谈等方式，深入了解教师的培训需求，为制定培训计划提供依据。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根据教师培训需求，结合学校发展战略和教育教学改革要求，制定科学合理的培训计划。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培训计划执行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按照培训计划，有序组织教师参加培训，确保培训计划的顺利实施。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719" b="6719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培训资源整合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充分利用校内外优质教育资源，如高校、科研机构、名师工作室等，为教师提供多样化的培训内容。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培训资源优化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根据教师培训需求和实际情况，对培训资源进行筛选、整合和优化，提高培训资源的利用效率和效果。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培训资源共享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通过建立教师培训资源共享平台，促进不同学校、不同地区之间的教师培训资源交流和共享。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培训资源的整合与优化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4" b="1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培训过程的监控与评估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培训过程监控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通过制定培训管理制度和流程，对教师培训过程进行全面监控，确保培训质量和效果。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采用问卷调查、访谈、考试等方式，对教师培训效果进行评估和反馈，为改进培训内容和方式提供依据。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培训结果运用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将教师培训结果与教师绩效考核、职称晋升等挂钩，激发教师参加培训的积极性和主动性。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教育管理创新理念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鼓励教师敢于挑战传统观念，提出新的教育管理思路和方法。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突破传统思维模式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激发教师创造力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875" b="3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通过培训和实践，提高教师的创新意识和能力，使其在教育管理中发挥更大的作用。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培养教师的团队协作精神，共同探索教育管理的新领域和新途径。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创新思维在教育管理中的应用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尊重每个学生的个性和差异，制定个性化的教育管理方案，促进学生的全面发展。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个性化教育管理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运用现代信息技术手段，提高教育管理的效率和准确性，实现教育资源的优化配置。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鼓励学生、家长和社会各方参与教育管理过程，形成多元化的管理格局。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参与式管理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创新教育管理模式与方法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https://d.book118.com/336043020111010101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2024-09-25T20:37:24.588</cp:lastPrinted>
  <dcterms:created xsi:type="dcterms:W3CDTF">2024-09-25T12:37:24Z</dcterms:created>
  <dcterms:modified xsi:type="dcterms:W3CDTF">2024-09-25T12:37:26Z</dcterms:modified>
</cp:coreProperties>
</file>