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88EAE-6F88-4689-A776-2048D58A6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54ECE-7E8F-4412-999C-3732A1399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0217F-CA21-45A0-93F1-6418517B9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F72350-E138-4AE5-BE4C-12F687ECC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1DB22C-DD78-4EA0-B78B-56EDF7AAF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D28BC1-A558-43D2-B9A2-11DD522A9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609BBE-2C75-4373-ADE9-DC365C5A3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FD5F2-718C-48BF-AF0F-87E8A3DEF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6EBFD6-9FC0-4213-B29A-CB3DDD07A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1A632-F192-437A-946E-098529684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FC2DD-3693-4F1F-BD88-82EBD3BBC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04402314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假期安全教育课件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假期安全概述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防火与用电安全教育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饮食安全教育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户外活动安全教育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假期安全概述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6" b="166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392" b="1339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假期安全的重要性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保障学生生命安全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假期是学生意外事故高发期，加强安全教育有助于降低事故发生率，保障学生生命安全。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促进学生健康成长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通过安全教育，学生可以养成良好的安全习惯，提高自我保护能力，促进身心健康发展。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维护家庭和社会稳定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学生安全关系到家庭的幸福和社会的和谐稳定，加强假期安全教育有助于减少家庭和社会的不安定因素。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提高学生自我保护能力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教育学生掌握基本的安全知识和技能，提高自我保护能力，确保在紧急情况下能够正确应对。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培养学生良好安全习惯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通过长期的安全教育，培养学生良好的安全习惯，形成自觉遵守安全规定的意识。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增强学生安全意识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通过安全教育，让学生认识到安全的重要性，时刻保持警惕，预防意外事故的发生。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917" r="179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假期安全教育的目的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不吃过期、变质或来源不明的食品；注意饮食卫生，饭前便后要洗手。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遵守交通规则，不闯红灯，不随意横穿马路；乘坐交通工具时要系好安全带或抓好扶手。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防火防盗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不乱扔火种，不玩火；离家或睡觉前要检查电器是否断电，煤气阀门是否关闭；锁好门窗，防止盗窃事件的发生。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不沉迷网络游戏，不浏览不良信息；注意保护个人隐私和信息安全；遵守网络道德和法律法规。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防溺水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不在无家长或老师带领的情况下游泳；不到无安全设施、无救援人员的水域游泳；学会基本的自护、自救方法。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假期安全注意事项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交通安全教育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红灯停，绿灯行，黄灯亮了等一等。遵守交通信号灯的指示，不闯红灯。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红绿灯规则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5" r="1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人行道使用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禁止酒后驾车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833" r="15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行人要走人行道，过马路时走斑马线，不随意穿越马路。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饮酒后不得驾驶机动车，保障自身和他人的安全。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走路时保持专注，不玩手机或做其他分散注意力的事情。夜间行走时尽量结伴而行，穿着醒目的衣物。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骑自行车时要佩戴安全头盔，遵守交通规则，不逆行、不闯红灯。在非机动车道内行驶，不与机动车争道抢行。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骑自行车安全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792" r="12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5" r="1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骑电动车时要佩戴安全头盔，遵守交通规则，不超速、不超载、不酒后驾驶。注意检查车辆状况，确保车况良好。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电动车安全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安全行走与骑车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地铁安全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在地铁站内有序排队等候列车，不拥挤、不推搡。上下车时注意先下后上，避免发生意外。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公交车安全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在指定站点等候公交车，不追逐、攀爬车辆。上车后抓好扶手，避免摔倒。下车时注意观察后方来车情况，确保安全下车。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出租车安全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乘坐出租车时要系好安全带，不将头手伸出窗外。下车前检查随身携带的物品，确保没有遗漏。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667" r="15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481" r="18481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542" r="165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安全乘坐交通工具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防火与用电安全教育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火灾会造成人员伤亡和财产损失，严重危害人们的生命安全和财产安全。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958" b="19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6333" r="2633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火灾的危害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火灾往往由于电器短路、煤气泄漏、燃烧物品等原因引发，因此要加强相关方面的安全检查。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火灾的原因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预防火灾的措施包括不乱扔烟蒂、不私拉乱接电线、不存放易燃易爆物品、及时清理可燃物等。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火灾的预防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火灾的危害与预防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使用电器时要注意插头插座是否松动或破损，避免使用老化或破损的电线和电器。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节约用电，减少能源浪费，使用高效节能的电器产品，养成随手关灯的好习惯。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一旦发生触电事故，要立即切断电源，或用干燥的木棒等绝缘物挑开电线，使触电者迅速脱离电源。然后进行急救，如人工呼吸等。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触电急救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安全用电常识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https://d.book118.com/336044023141010042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2024-09-10T02:57:41.961</cp:lastPrinted>
  <dcterms:created xsi:type="dcterms:W3CDTF">2024-09-09T18:57:41Z</dcterms:created>
  <dcterms:modified xsi:type="dcterms:W3CDTF">2024-09-09T18:57:44Z</dcterms:modified>
</cp:coreProperties>
</file>