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130661-AD29-4DFF-B0E6-22FBE9B57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0F7A1-C2FA-4573-B6F7-469885356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E9892-6B6D-4845-8A87-26A809060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1AF59-D81F-43C0-B88F-78340D65C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A1B9D6-0F6A-4749-B845-14B95B33E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630B7E-CECA-4333-8EEB-79C4A582F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144EBE-4225-4C55-AF3D-72D5E8C03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7B3D8C-C7E6-4A79-9EBA-2F055A165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8233F3-4782-40A0-9530-721A92512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D3AE9-F134-4180-BCA4-1BF1752AD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2EEB12-F5F3-437F-AB48-7010C6830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44215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护理礼仪手势ppt课件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常见护理礼仪手势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护理礼仪手势的规范与注意事项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护理礼仪手势的实践与应用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提高护士的职业素养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通过学习和掌握护理礼仪手势，护士能够展现出更加专业和规范的职业形象，提高护理服务质量。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提升患者的就医体验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良好的护理礼仪手势能够增强患者对护士的信任感，提高患者的就医满意度。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加强护患沟通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护理礼仪手势是护患沟通的重要手段，通过手势的运用，护士能够更准确、有效地与患者进行沟通。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建立良好的第一印象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在患者首次接触护士时，良好的护理礼仪手势能够给患者留下专业、规范、亲切的第一印象。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维护护士形象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规范的护理礼仪手势能够展现出护士的职业素养和良好的形象，提升护士的社会地位和声誉。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传递关爱与尊重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护理礼仪手势是表达关爱与尊重的一种方式，通过手势的运用，护士能够向患者传递温暖和关怀。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724" b="1672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护理礼仪手势的重要性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常见护理礼仪手势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63" r="1876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546" b="1654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42" r="1484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握手手势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握手是护理礼仪中常见的问候方式，表示友好和尊重。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握手时，应保持手部干燥、温暖，力度适中，时间不宜过长或过短。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握手时应面带微笑，眼神交流，以示真诚。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在护理工作中，握手手势常用于迎接患者、与患者交流和道别等场合。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9991" r="9991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指引手势是护理人员常用的手势之一，用于指示方向或位置。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指引时，应五指并拢，掌心向上，指向目标，避免使用单个手指或掌心向下的手势。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指引时应保持自然、大方，避免过于夸张或紧张。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在护理工作中，指引手势常用于引导患者、家属或医务人员到达指定地点。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指引手势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递物手势是护理人员传递物品时常用的手势之一。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递物时应面带微笑，眼神交流，以示友好和尊重。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递物时应双手递上，保持物品平稳，避免物品滑落或碰撞。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在护理工作中，递物手势常用于传递药品、医疗器械、化验单等物品。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递物手势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致意手势是护理人员常用的告别方式之一。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致意时应保持自然、大方，避免过于夸张或紧张。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致意时应五指并拢，掌心向上，轻轻抬起至胸前，然后缓缓放下。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在护理工作中，致意手势常用于与患者、家属或医务人员告别时使用。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8041" b="1804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062" b="2062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2062" b="2062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致意手势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护理礼仪手势的规范与注意事项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https://d.book118.com/336044215014010100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2024-09-23T21:56:26.989</cp:lastPrinted>
  <dcterms:created xsi:type="dcterms:W3CDTF">2024-09-23T13:56:27Z</dcterms:created>
  <dcterms:modified xsi:type="dcterms:W3CDTF">2024-09-23T13:56:29Z</dcterms:modified>
</cp:coreProperties>
</file>