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F2E442-1D1A-4366-89FF-E8DDE510AA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1CABF8-C6B5-41BE-9E62-A338882985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B50950-BD07-43AA-9749-EA544E6247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B3DCBF-0BA0-41B8-B0B2-995A050F92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D9330E9-063D-43EE-83A1-BBB81A41B6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3F0B34B-8714-4185-A7F8-9026B61096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3215AF6-5B83-4829-9127-9F9EA08648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865430-CF81-4FEB-A1D8-1B8ABB855F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642420-002D-425B-BC49-90ED61F542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A6CB4E-D897-4F2B-8BB5-7CF5AA6DBA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DE0BB8-A3F2-4976-B890-B6F9113CB9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6044242240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人教版初二数学下册利用代数式的非负性解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代数式非负性基本概念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利用非负性解一元一次不等式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利用非负性解一元一次方程组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利用非负性解决绝对值问题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代数式非负性在几何问题中应用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总结回顾与拓展延伸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代数式非负性基本概念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由数、字母和运算符号组成的数学表达式，如 $ax^2 + bx + c$。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代数式定义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具有数值性、可变性、通用性和抽象性。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代数式性质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代数式定义及性质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对于任意实数 $x$，若 $x geq 0$，则称 $x$ 是非负的。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非负数具有可加性、可乘性和可乘方性。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非负性定义及性质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非负性性质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非负性定义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偶次方型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绝对值型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完全平方型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平方和型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常见非负代数式类型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形如 $x^{2n}$（$n$ 为正整数）的代数式，其值总是非负的。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形如 $|x|$ 的代数式，表示 $x$ 的绝对值，其结果总是非负的。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形如 $(a + b)^2$ 或 $(a - b)^2$ 的代数式，其结果总是非负的。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形如 $a^2 + b^2$ 的代数式，其结果总是非负的。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利用非负性解一元一次不等式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解一元一次不等式需要注意的事项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不等式两边同时乘以或除以同一个负数时，不等号方向要改变。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一元一次不等式的定义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只含有一个未知数，且未知数的次数为1的不等式。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解一元一次不等式的基本步骤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去分母、去括号、移项、合并同类项、系数化为1。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一元一次不等式概念及解法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利用非负性简化不等式的原理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对于任意实数a，都有a^2≥0，即非负性。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利用非负性简化不等式的步骤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将不等式中的项进行平方，利用非负性去掉绝对值符号，得到一个更容易解的不等式。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利用非负性简化不等式的注意事项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在平方的过程中，需要注意不等式两边是否同号，以及是否需要考虑特殊情况。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利用非负性简化不等式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通过具体案例，展示如何利用非负性简化不等式，并给出详细的解题步骤和思路。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实战演练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解题技巧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提供多个练习题，让学生自己动手解题，加深对利用非负性解一元一次不等式的理解和掌握。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总结利用非负性解一元一次不等式的常用技巧和易错点，帮助学生更好地掌握解题方法。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案例分析与实战演练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利用非负性解一元一次方程组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一元一次方程组概念及解法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解一元一次方程组的基本步骤包括：去分母、去括号、移项、合并同类项、化系数为1等。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一元一次方程组是只含有一个未知数，并且未知数的最高次数为1的方程组。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利用非负性简化方程组求解过程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利用非负性可以简化方程组的求解过程，特别是在处理含有绝对值或平方的方程时。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通过观察方程组的非负性特点，可以缩小未知数的取值范围，从而简化计算过程。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https://d.book118.com/336044242240010052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2024-09-19T13:25:29.587</cp:lastPrinted>
  <dcterms:created xsi:type="dcterms:W3CDTF">2024-09-19T05:25:29Z</dcterms:created>
  <dcterms:modified xsi:type="dcterms:W3CDTF">2024-09-19T05:25:31Z</dcterms:modified>
</cp:coreProperties>
</file>