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40BC0-4580-4B5E-B310-BC79ADC9B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54175-6A94-4C03-9E46-9CEC71FC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65BE9-4796-45F5-AD10-2ADAABE19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E6FFE-D74D-4602-8E4A-2F2E8A6C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0A7720-54B0-4535-826A-AE1095C29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EF5EE-718F-4260-96F0-138FE7883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731A4-139A-48A7-803F-142CCE940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3312C-EDB2-42C7-8940-9D7211F3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824D7-649B-435D-9C27-AF0398346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5AA70-AEC8-4579-B836-D5836EF22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8F36E-D35F-4BAB-B12F-3368A7F5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5010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肾脏替代治疗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肾脏替代治疗的疗效与影响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肾脏替代治疗是指通过人工手段部分或完全替代肾脏功能，以清除体内过多的水分和毒素，维持内环境稳定的方法。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治疗急慢性肾功能不全，缓解临床症状，提高患者生存率和生活质量。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肾脏替代治疗的历史可以追溯到20世纪初期，最初使用的方法是血液透析。随着医学技术的不断进步，目前已经发展出了多种肾脏替代治疗方法，如腹膜透析、连续性肾脏替代治疗等。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肾脏替代治疗技术不断发展，治疗效果和患者生存率得到了显著提高。同时，新的技术和治疗方法也不断涌现，为患者提供了更多的选择和更好的治疗体验。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81" b="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由于各种原因导致肾功能急剧下降，需要紧急清除体内的毒素和多余水分。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急性肾功能不全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由于慢性肾脏疾病导致肾功能逐渐下降，需要长期替代治疗以维持生命。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某些药物或毒物在体内过量蓄积可能导致急性肾功能损害，需要进行肾脏替代治疗以清除药物或毒素。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药物或毒物中毒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某些疾病如系统性红斑狼疮、多发性骨髓瘤等也可能导致肾功能损害，需要进行肾脏替代治疗。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通过机器将血液中的毒素和多余水分滤出，以净化血液。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361" r="2036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透析频率与时间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利用腹膜作为半透膜，通过腹腔灌洗的方式清除毒素。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根据病情需要，患者可能需要每周进行数次透析，每次持续数小时。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寻找合适的肾脏供体，进行配型和组织类型匹配。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供体匹配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将捐赠的肾脏移植到患者体内，并进行必要的血管和输尿管重建。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患者需服用免疫抑制剂以降低排斥反应的风险，并定期进行复查。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肾移植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研究中的一种肾脏替代装置，能够模拟肾脏的功能，但尚未广泛应用于临床。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利用干细胞分化为肾脏细胞，以修复或替代受损的肾脏功能，仍处于实验阶段。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其他替代方式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干细胞治疗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肾脏替代治疗的流程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医生会根据患者的病情、肾功能、年龄、健康状况等因素进行评估，确定是否需要进行肾脏替代治疗。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筛选患者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医生会根据患者的具体情况，筛选出适合进行肾脏替代治疗的患者，并制定相应的治疗方案。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评估与筛选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通过机器将患者的血液引出体外，经过滤器清除其中的毒素和多余水分后返回体内。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通过腹膜将患者的血液与透析液进行交换，清除其中的毒素和多余水分。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腹膜透析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将健康的肾脏移植到患者体内，以替代病变的肾脏功能。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肾移植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https://d.book118.com/336050104030010040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2024-09-06T08:26:49.584</cp:lastPrinted>
  <dcterms:created xsi:type="dcterms:W3CDTF">2024-09-06T00:26:49Z</dcterms:created>
  <dcterms:modified xsi:type="dcterms:W3CDTF">2024-09-06T00:26:51Z</dcterms:modified>
</cp:coreProperties>
</file>