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36"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5420DCF-967C-49C3-99EA-D1501E952F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ADE07AE-8367-4A79-A812-D4FAC79E50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B536CC9F-2AD5-461C-B064-480ABD4D4C0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4E9B7BB-5213-4C5B-8CC5-C7FD65308F0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DBF0AFF-B958-43E4-AA67-65996DD8A8D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5DBFEB1-FA60-436D-9CA8-6AAE96E14F77}"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18C83025-E0BD-4237-A29F-C7BFE3F1F3B8}"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F033DC5-A199-4845-8241-C2C125195A1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C61758F-7EE9-4398-9381-C886255C081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96ACD38-71EC-43B4-AE40-969B0F473E7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9E37191-071F-481D-98C2-CE4AE9686F0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Closing Slide">
    <p:spTree>
      <p:nvGrpSpPr>
        <p:cNvPr id="1" name=""/>
        <p:cNvGrpSpPr/>
        <p:nvPr/>
      </p:nvGrpSpPr>
      <p:grpSpPr>
        <a:xfrm>
          <a:off x="0" y="0"/>
          <a:ext cx="0" cy="0"/>
        </a:xfrm>
      </p:grpSpPr>
      <p:pic>
        <p:nvPicPr>
          <p:cNvPr id="3" name="Picture 2">
            <a:extLst>
              <a:ext uri="{FF2B5EF4-FFF2-40B4-BE49-F238E27FC236}">
                <a16:creationId xmlns:a16="http://schemas.microsoft.com/office/drawing/2014/main" id="{F1FE2078-237D-7C2C-B630-C7B2BAB04B96}"/>
              </a:ext>
            </a:extLst>
          </p:cNvPr>
          <p:cNvPicPr>
            <a:picLocks noChangeAspect="1"/>
          </p:cNvPicPr>
          <p:nvPr userDrawn="1"/>
        </p:nvPicPr>
        <p:blipFill>
          <a:blip r:embed="rId1">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7" name="Title 28">
            <a:extLst>
              <a:ext uri="{FF2B5EF4-FFF2-40B4-BE49-F238E27FC236}">
                <a16:creationId xmlns:a16="http://schemas.microsoft.com/office/drawing/2014/main" id="{1554380B-ABC7-DB8F-F168-37EF4D83C26A}"/>
              </a:ext>
            </a:extLst>
          </p:cNvPr>
          <p:cNvSpPr>
            <a:spLocks noGrp="1"/>
          </p:cNvSpPr>
          <p:nvPr>
            <p:ph type="title" hasCustomPrompt="1"/>
          </p:nvPr>
        </p:nvSpPr>
        <p:spPr bwMode="gray">
          <a:xfrm>
            <a:off x="1187022" y="3101725"/>
            <a:ext cx="1064230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4400" kern="1200" cap="none" spc="0" baseline="0">
                <a:solidFill>
                  <a:schemeClr val="tx1"/>
                </a:solidFill>
                <a:latin typeface="Arial" pitchFamily="34" charset="0"/>
                <a:ea typeface="+mn-ea"/>
                <a:cs typeface="Arial" pitchFamily="34" charset="0"/>
              </a:defRPr>
            </a:lvl1pPr>
          </a:lstStyle>
          <a:p>
            <a:r>
              <a:rPr lang="en-US"/>
              <a:t>Click To Edit Master Title</a:t>
            </a:r>
          </a:p>
        </p:txBody>
      </p:sp>
      <p:sp>
        <p:nvSpPr>
          <p:cNvPr id="8" name="Subtitle 2">
            <a:extLst>
              <a:ext uri="{FF2B5EF4-FFF2-40B4-BE49-F238E27FC236}">
                <a16:creationId xmlns:a16="http://schemas.microsoft.com/office/drawing/2014/main" id="{2722EBE0-EBBC-350E-465A-07CB00C3677C}"/>
              </a:ext>
            </a:extLst>
          </p:cNvPr>
          <p:cNvSpPr>
            <a:spLocks noGrp="1"/>
          </p:cNvSpPr>
          <p:nvPr>
            <p:ph type="subTitle" idx="1"/>
          </p:nvPr>
        </p:nvSpPr>
        <p:spPr>
          <a:xfrm>
            <a:off x="1187022" y="170672"/>
            <a:ext cx="10491834" cy="610332"/>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lvl1pPr marL="0" indent="0">
              <a:buNone/>
              <a:defRPr lang="en-US" sz="2800">
                <a:solidFill>
                  <a:schemeClr val="tx1"/>
                </a:solidFill>
                <a:effectLst>
                  <a:outerShdw blurRad="38100" dist="25400" dir="2700000" algn="tl">
                    <a:srgbClr val="000000">
                      <a:alpha val="0"/>
                    </a:srgbClr>
                  </a:outerShdw>
                </a:effectLst>
                <a:sym typeface="Franklin Gothic Book" charset="0"/>
              </a:defRPr>
            </a:lvl1pPr>
          </a:lstStyle>
          <a:p>
            <a:pPr lvl="0" fontAlgn="base">
              <a:spcAft>
                <a:spcPct val="0"/>
              </a:spcAft>
            </a:pPr>
            <a:endParaRPr lang="en-US"/>
          </a:p>
        </p:txBody>
      </p:sp>
      <p:grpSp>
        <p:nvGrpSpPr>
          <p:cNvPr id="24" name="组合 55">
            <a:extLst>
              <a:ext uri="{FF2B5EF4-FFF2-40B4-BE49-F238E27FC236}">
                <a16:creationId xmlns:a16="http://schemas.microsoft.com/office/drawing/2014/main" id="{D2B1B16E-B980-F99B-981D-C57440225A55}"/>
              </a:ext>
            </a:extLst>
          </p:cNvPr>
          <p:cNvGrpSpPr/>
          <p:nvPr userDrawn="1"/>
        </p:nvGrpSpPr>
        <p:grpSpPr>
          <a:xfrm>
            <a:off x="325406" y="3030016"/>
            <a:ext cx="623510" cy="653096"/>
            <a:chOff x="234950" y="2943226"/>
            <a:chExt cx="1344613" cy="1320800"/>
          </a:xfrm>
          <a:solidFill>
            <a:srgbClr val="2EA7E0"/>
          </a:solidFill>
        </p:grpSpPr>
        <p:sp>
          <p:nvSpPr>
            <p:cNvPr id="25" name="Freeform 41">
              <a:extLst>
                <a:ext uri="{FF2B5EF4-FFF2-40B4-BE49-F238E27FC236}">
                  <a16:creationId xmlns:a16="http://schemas.microsoft.com/office/drawing/2014/main" id="{0115E6CD-54E3-FC69-9EE3-DD230FD776E8}"/>
                </a:ext>
              </a:extLst>
            </p:cNvPr>
            <p:cNvSpPr/>
            <p:nvPr/>
          </p:nvSpPr>
          <p:spPr bwMode="auto">
            <a:xfrm>
              <a:off x="479425" y="2943226"/>
              <a:ext cx="560388" cy="1320800"/>
            </a:xfrm>
            <a:custGeom>
              <a:gdLst>
                <a:gd name="T0" fmla="*/ 174 w 196"/>
                <a:gd name="T1" fmla="*/ 0 h 462"/>
                <a:gd name="T2" fmla="*/ 139 w 196"/>
                <a:gd name="T3" fmla="*/ 0 h 462"/>
                <a:gd name="T4" fmla="*/ 139 w 196"/>
                <a:gd name="T5" fmla="*/ 0 h 462"/>
                <a:gd name="T6" fmla="*/ 0 w 196"/>
                <a:gd name="T7" fmla="*/ 135 h 462"/>
                <a:gd name="T8" fmla="*/ 0 w 196"/>
                <a:gd name="T9" fmla="*/ 327 h 462"/>
                <a:gd name="T10" fmla="*/ 139 w 196"/>
                <a:gd name="T11" fmla="*/ 462 h 462"/>
                <a:gd name="T12" fmla="*/ 139 w 196"/>
                <a:gd name="T13" fmla="*/ 462 h 462"/>
                <a:gd name="T14" fmla="*/ 139 w 196"/>
                <a:gd name="T15" fmla="*/ 462 h 462"/>
                <a:gd name="T16" fmla="*/ 139 w 196"/>
                <a:gd name="T17" fmla="*/ 462 h 462"/>
                <a:gd name="T18" fmla="*/ 139 w 196"/>
                <a:gd name="T19" fmla="*/ 462 h 462"/>
                <a:gd name="T20" fmla="*/ 174 w 196"/>
                <a:gd name="T21" fmla="*/ 462 h 462"/>
                <a:gd name="T22" fmla="*/ 196 w 196"/>
                <a:gd name="T23" fmla="*/ 441 h 462"/>
                <a:gd name="T24" fmla="*/ 196 w 196"/>
                <a:gd name="T25" fmla="*/ 21 h 462"/>
                <a:gd name="T26" fmla="*/ 174 w 196"/>
                <a:gd name="T27" fmla="*/ 0 h 46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462">
                  <a:moveTo>
                    <a:pt x="174" y="0"/>
                  </a:moveTo>
                  <a:cubicBezTo>
                    <a:pt x="139" y="0"/>
                    <a:pt x="139" y="0"/>
                    <a:pt x="139" y="0"/>
                  </a:cubicBezTo>
                  <a:cubicBezTo>
                    <a:pt x="139" y="0"/>
                    <a:pt x="139" y="0"/>
                    <a:pt x="139" y="0"/>
                  </a:cubicBezTo>
                  <a:cubicBezTo>
                    <a:pt x="0" y="135"/>
                    <a:pt x="0" y="135"/>
                    <a:pt x="0" y="135"/>
                  </a:cubicBezTo>
                  <a:cubicBezTo>
                    <a:pt x="0" y="327"/>
                    <a:pt x="0" y="327"/>
                    <a:pt x="0" y="327"/>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39" y="462"/>
                    <a:pt x="139" y="462"/>
                    <a:pt x="139" y="462"/>
                  </a:cubicBezTo>
                  <a:cubicBezTo>
                    <a:pt x="174" y="462"/>
                    <a:pt x="174" y="462"/>
                    <a:pt x="174" y="462"/>
                  </a:cubicBezTo>
                  <a:cubicBezTo>
                    <a:pt x="186" y="462"/>
                    <a:pt x="196" y="452"/>
                    <a:pt x="196" y="441"/>
                  </a:cubicBezTo>
                  <a:cubicBezTo>
                    <a:pt x="196" y="21"/>
                    <a:pt x="196" y="21"/>
                    <a:pt x="196" y="21"/>
                  </a:cubicBezTo>
                  <a:cubicBezTo>
                    <a:pt x="196" y="9"/>
                    <a:pt x="186" y="0"/>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6" name="Freeform 42">
              <a:extLst>
                <a:ext uri="{FF2B5EF4-FFF2-40B4-BE49-F238E27FC236}">
                  <a16:creationId xmlns:a16="http://schemas.microsoft.com/office/drawing/2014/main" id="{06378349-B746-E696-DBE9-625BF3D09982}"/>
                </a:ext>
              </a:extLst>
            </p:cNvPr>
            <p:cNvSpPr/>
            <p:nvPr/>
          </p:nvSpPr>
          <p:spPr bwMode="auto">
            <a:xfrm>
              <a:off x="234950" y="3322638"/>
              <a:ext cx="204788" cy="557213"/>
            </a:xfrm>
            <a:custGeom>
              <a:gdLst>
                <a:gd name="T0" fmla="*/ 72 w 72"/>
                <a:gd name="T1" fmla="*/ 0 h 195"/>
                <a:gd name="T2" fmla="*/ 22 w 72"/>
                <a:gd name="T3" fmla="*/ 0 h 195"/>
                <a:gd name="T4" fmla="*/ 0 w 72"/>
                <a:gd name="T5" fmla="*/ 21 h 195"/>
                <a:gd name="T6" fmla="*/ 0 w 72"/>
                <a:gd name="T7" fmla="*/ 174 h 195"/>
                <a:gd name="T8" fmla="*/ 22 w 72"/>
                <a:gd name="T9" fmla="*/ 195 h 195"/>
                <a:gd name="T10" fmla="*/ 72 w 72"/>
                <a:gd name="T11" fmla="*/ 195 h 195"/>
                <a:gd name="T12" fmla="*/ 72 w 72"/>
                <a:gd name="T13" fmla="*/ 0 h 195"/>
              </a:gdLst>
              <a:cxnLst>
                <a:cxn ang="0">
                  <a:pos x="T0" y="T1"/>
                </a:cxn>
                <a:cxn ang="0">
                  <a:pos x="T2" y="T3"/>
                </a:cxn>
                <a:cxn ang="0">
                  <a:pos x="T4" y="T5"/>
                </a:cxn>
                <a:cxn ang="0">
                  <a:pos x="T6" y="T7"/>
                </a:cxn>
                <a:cxn ang="0">
                  <a:pos x="T8" y="T9"/>
                </a:cxn>
                <a:cxn ang="0">
                  <a:pos x="T10" y="T11"/>
                </a:cxn>
                <a:cxn ang="0">
                  <a:pos x="T12" y="T13"/>
                </a:cxn>
              </a:cxnLst>
              <a:rect l="0" t="0" r="r" b="b"/>
              <a:pathLst>
                <a:path w="72" h="195">
                  <a:moveTo>
                    <a:pt x="72" y="0"/>
                  </a:moveTo>
                  <a:cubicBezTo>
                    <a:pt x="22" y="0"/>
                    <a:pt x="22" y="0"/>
                    <a:pt x="22" y="0"/>
                  </a:cubicBezTo>
                  <a:cubicBezTo>
                    <a:pt x="10" y="0"/>
                    <a:pt x="0" y="10"/>
                    <a:pt x="0" y="21"/>
                  </a:cubicBezTo>
                  <a:cubicBezTo>
                    <a:pt x="0" y="174"/>
                    <a:pt x="0" y="174"/>
                    <a:pt x="0" y="174"/>
                  </a:cubicBezTo>
                  <a:cubicBezTo>
                    <a:pt x="0" y="186"/>
                    <a:pt x="10" y="195"/>
                    <a:pt x="22" y="195"/>
                  </a:cubicBezTo>
                  <a:cubicBezTo>
                    <a:pt x="72" y="195"/>
                    <a:pt x="72" y="195"/>
                    <a:pt x="72" y="195"/>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7" name="Freeform 43">
              <a:extLst>
                <a:ext uri="{FF2B5EF4-FFF2-40B4-BE49-F238E27FC236}">
                  <a16:creationId xmlns:a16="http://schemas.microsoft.com/office/drawing/2014/main" id="{7274DB9B-4D98-839C-81B6-281A6C9A639F}"/>
                </a:ext>
              </a:extLst>
            </p:cNvPr>
            <p:cNvSpPr/>
            <p:nvPr/>
          </p:nvSpPr>
          <p:spPr bwMode="auto">
            <a:xfrm>
              <a:off x="1103313" y="3429001"/>
              <a:ext cx="168275" cy="346075"/>
            </a:xfrm>
            <a:custGeom>
              <a:gdLst>
                <a:gd name="T0" fmla="*/ 0 w 59"/>
                <a:gd name="T1" fmla="*/ 0 h 121"/>
                <a:gd name="T2" fmla="*/ 0 w 59"/>
                <a:gd name="T3" fmla="*/ 121 h 121"/>
                <a:gd name="T4" fmla="*/ 59 w 59"/>
                <a:gd name="T5" fmla="*/ 61 h 121"/>
                <a:gd name="T6" fmla="*/ 0 w 59"/>
                <a:gd name="T7" fmla="*/ 0 h 121"/>
              </a:gdLst>
              <a:cxnLst>
                <a:cxn ang="0">
                  <a:pos x="T0" y="T1"/>
                </a:cxn>
                <a:cxn ang="0">
                  <a:pos x="T2" y="T3"/>
                </a:cxn>
                <a:cxn ang="0">
                  <a:pos x="T4" y="T5"/>
                </a:cxn>
                <a:cxn ang="0">
                  <a:pos x="T6" y="T7"/>
                </a:cxn>
              </a:cxnLst>
              <a:rect l="0" t="0" r="r" b="b"/>
              <a:pathLst>
                <a:path w="59" h="120">
                  <a:moveTo>
                    <a:pt x="0" y="0"/>
                  </a:moveTo>
                  <a:cubicBezTo>
                    <a:pt x="0" y="121"/>
                    <a:pt x="0" y="121"/>
                    <a:pt x="0" y="121"/>
                  </a:cubicBezTo>
                  <a:cubicBezTo>
                    <a:pt x="33" y="120"/>
                    <a:pt x="59" y="94"/>
                    <a:pt x="59" y="61"/>
                  </a:cubicBezTo>
                  <a:cubicBezTo>
                    <a:pt x="59" y="28"/>
                    <a:pt x="33"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8" name="Freeform 44">
              <a:extLst>
                <a:ext uri="{FF2B5EF4-FFF2-40B4-BE49-F238E27FC236}">
                  <a16:creationId xmlns:a16="http://schemas.microsoft.com/office/drawing/2014/main" id="{87B6FD60-B2FA-8531-2C22-9BF8BD3D5996}"/>
                </a:ext>
              </a:extLst>
            </p:cNvPr>
            <p:cNvSpPr/>
            <p:nvPr/>
          </p:nvSpPr>
          <p:spPr bwMode="auto">
            <a:xfrm>
              <a:off x="1104900" y="3243263"/>
              <a:ext cx="298450" cy="719138"/>
            </a:xfrm>
            <a:custGeom>
              <a:gdLst>
                <a:gd name="T0" fmla="*/ 0 w 104"/>
                <a:gd name="T1" fmla="*/ 0 h 252"/>
                <a:gd name="T2" fmla="*/ 0 w 104"/>
                <a:gd name="T3" fmla="*/ 28 h 252"/>
                <a:gd name="T4" fmla="*/ 77 w 104"/>
                <a:gd name="T5" fmla="*/ 126 h 252"/>
                <a:gd name="T6" fmla="*/ 0 w 104"/>
                <a:gd name="T7" fmla="*/ 223 h 252"/>
                <a:gd name="T8" fmla="*/ 0 w 104"/>
                <a:gd name="T9" fmla="*/ 252 h 252"/>
                <a:gd name="T10" fmla="*/ 104 w 104"/>
                <a:gd name="T11" fmla="*/ 126 h 252"/>
                <a:gd name="T12" fmla="*/ 0 w 104"/>
                <a:gd name="T13" fmla="*/ 0 h 252"/>
              </a:gdLst>
              <a:cxnLst>
                <a:cxn ang="0">
                  <a:pos x="T0" y="T1"/>
                </a:cxn>
                <a:cxn ang="0">
                  <a:pos x="T2" y="T3"/>
                </a:cxn>
                <a:cxn ang="0">
                  <a:pos x="T4" y="T5"/>
                </a:cxn>
                <a:cxn ang="0">
                  <a:pos x="T6" y="T7"/>
                </a:cxn>
                <a:cxn ang="0">
                  <a:pos x="T8" y="T9"/>
                </a:cxn>
                <a:cxn ang="0">
                  <a:pos x="T10" y="T11"/>
                </a:cxn>
                <a:cxn ang="0">
                  <a:pos x="T12" y="T13"/>
                </a:cxn>
              </a:cxnLst>
              <a:rect l="0" t="0" r="r" b="b"/>
              <a:pathLst>
                <a:path w="104" h="251">
                  <a:moveTo>
                    <a:pt x="0" y="0"/>
                  </a:moveTo>
                  <a:cubicBezTo>
                    <a:pt x="0" y="28"/>
                    <a:pt x="0" y="28"/>
                    <a:pt x="0" y="28"/>
                  </a:cubicBezTo>
                  <a:cubicBezTo>
                    <a:pt x="44" y="39"/>
                    <a:pt x="77" y="78"/>
                    <a:pt x="77" y="126"/>
                  </a:cubicBezTo>
                  <a:cubicBezTo>
                    <a:pt x="77" y="173"/>
                    <a:pt x="44" y="213"/>
                    <a:pt x="0" y="223"/>
                  </a:cubicBezTo>
                  <a:cubicBezTo>
                    <a:pt x="0" y="252"/>
                    <a:pt x="0" y="252"/>
                    <a:pt x="0" y="252"/>
                  </a:cubicBezTo>
                  <a:cubicBezTo>
                    <a:pt x="59" y="240"/>
                    <a:pt x="104" y="188"/>
                    <a:pt x="104" y="126"/>
                  </a:cubicBezTo>
                  <a:cubicBezTo>
                    <a:pt x="104" y="63"/>
                    <a:pt x="59"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9" name="Freeform 45">
              <a:extLst>
                <a:ext uri="{FF2B5EF4-FFF2-40B4-BE49-F238E27FC236}">
                  <a16:creationId xmlns:a16="http://schemas.microsoft.com/office/drawing/2014/main" id="{CEB8096A-0751-82E0-036D-178343F14E69}"/>
                </a:ext>
              </a:extLst>
            </p:cNvPr>
            <p:cNvSpPr/>
            <p:nvPr/>
          </p:nvSpPr>
          <p:spPr bwMode="auto">
            <a:xfrm>
              <a:off x="1104900" y="3090863"/>
              <a:ext cx="474663" cy="1020763"/>
            </a:xfrm>
            <a:custGeom>
              <a:gdLst>
                <a:gd name="T0" fmla="*/ 0 w 166"/>
                <a:gd name="T1" fmla="*/ 0 h 357"/>
                <a:gd name="T2" fmla="*/ 0 w 166"/>
                <a:gd name="T3" fmla="*/ 32 h 357"/>
                <a:gd name="T4" fmla="*/ 92 w 166"/>
                <a:gd name="T5" fmla="*/ 74 h 357"/>
                <a:gd name="T6" fmla="*/ 135 w 166"/>
                <a:gd name="T7" fmla="*/ 179 h 357"/>
                <a:gd name="T8" fmla="*/ 92 w 166"/>
                <a:gd name="T9" fmla="*/ 283 h 357"/>
                <a:gd name="T10" fmla="*/ 0 w 166"/>
                <a:gd name="T11" fmla="*/ 326 h 357"/>
                <a:gd name="T12" fmla="*/ 0 w 166"/>
                <a:gd name="T13" fmla="*/ 357 h 357"/>
                <a:gd name="T14" fmla="*/ 166 w 166"/>
                <a:gd name="T15" fmla="*/ 179 h 357"/>
                <a:gd name="T16" fmla="*/ 0 w 166"/>
                <a:gd name="T17" fmla="*/ 0 h 35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357">
                  <a:moveTo>
                    <a:pt x="0" y="0"/>
                  </a:moveTo>
                  <a:cubicBezTo>
                    <a:pt x="0" y="32"/>
                    <a:pt x="0" y="32"/>
                    <a:pt x="0" y="32"/>
                  </a:cubicBezTo>
                  <a:cubicBezTo>
                    <a:pt x="36" y="35"/>
                    <a:pt x="68" y="50"/>
                    <a:pt x="92" y="74"/>
                  </a:cubicBezTo>
                  <a:cubicBezTo>
                    <a:pt x="119" y="101"/>
                    <a:pt x="135" y="138"/>
                    <a:pt x="135" y="179"/>
                  </a:cubicBezTo>
                  <a:cubicBezTo>
                    <a:pt x="135" y="220"/>
                    <a:pt x="119" y="256"/>
                    <a:pt x="92" y="283"/>
                  </a:cubicBezTo>
                  <a:cubicBezTo>
                    <a:pt x="68" y="307"/>
                    <a:pt x="36" y="323"/>
                    <a:pt x="0" y="326"/>
                  </a:cubicBezTo>
                  <a:cubicBezTo>
                    <a:pt x="0" y="357"/>
                    <a:pt x="0" y="357"/>
                    <a:pt x="0" y="357"/>
                  </a:cubicBezTo>
                  <a:cubicBezTo>
                    <a:pt x="93" y="351"/>
                    <a:pt x="166" y="273"/>
                    <a:pt x="166" y="179"/>
                  </a:cubicBezTo>
                  <a:cubicBezTo>
                    <a:pt x="166" y="84"/>
                    <a:pt x="93"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4" name="Group 3">
            <a:extLst>
              <a:ext uri="{FF2B5EF4-FFF2-40B4-BE49-F238E27FC236}">
                <a16:creationId xmlns:a16="http://schemas.microsoft.com/office/drawing/2014/main" id="{36BD825D-D090-2E79-D780-89C5C7CDF442}"/>
              </a:ext>
            </a:extLst>
          </p:cNvPr>
          <p:cNvGrpSpPr/>
          <p:nvPr/>
        </p:nvGrpSpPr>
        <p:grpSpPr>
          <a:xfrm>
            <a:off x="0" y="104696"/>
            <a:ext cx="867204" cy="555946"/>
            <a:chOff x="-1354596" y="1053296"/>
            <a:chExt cx="2592377" cy="1152000"/>
          </a:xfrm>
          <a:solidFill>
            <a:srgbClr val="4787C7"/>
          </a:solidFill>
        </p:grpSpPr>
        <p:sp>
          <p:nvSpPr>
            <p:cNvPr id="6" name="Rectangle 5">
              <a:extLst>
                <a:ext uri="{FF2B5EF4-FFF2-40B4-BE49-F238E27FC236}">
                  <a16:creationId xmlns:a16="http://schemas.microsoft.com/office/drawing/2014/main" id="{54BE4701-019A-B2B1-F6C4-C52B6F34A567}"/>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9" name="Flowchart: Connector 8">
              <a:extLst>
                <a:ext uri="{FF2B5EF4-FFF2-40B4-BE49-F238E27FC236}">
                  <a16:creationId xmlns:a16="http://schemas.microsoft.com/office/drawing/2014/main" id="{61C522B5-FD12-D456-5F46-0168AB73E321}"/>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477839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Title and Content">
    <p:spTree>
      <p:nvGrpSpPr>
        <p:cNvPr id="1" name=""/>
        <p:cNvGrpSpPr/>
        <p:nvPr/>
      </p:nvGrpSpPr>
      <p:grpSpPr>
        <a:xfrm>
          <a:off x="0" y="0"/>
          <a:ext cx="0" cy="0"/>
        </a:xfrm>
      </p:grpSpPr>
      <p:pic>
        <p:nvPicPr>
          <p:cNvPr id="2" name="Picture 1">
            <a:extLst>
              <a:ext uri="{FF2B5EF4-FFF2-40B4-BE49-F238E27FC236}">
                <a16:creationId xmlns:a16="http://schemas.microsoft.com/office/drawing/2014/main" id="{76D2F5E9-B0A3-F4C3-213F-5728E86B525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20" name="文本框 81">
            <a:extLst>
              <a:ext uri="{FF2B5EF4-FFF2-40B4-BE49-F238E27FC236}">
                <a16:creationId xmlns:a16="http://schemas.microsoft.com/office/drawing/2014/main" id="{835FF1E3-60F6-E0A2-E73F-C05A0E41E44D}"/>
              </a:ext>
            </a:extLst>
          </p:cNvPr>
          <p:cNvSpPr txBox="1"/>
          <p:nvPr userDrawn="1"/>
        </p:nvSpPr>
        <p:spPr>
          <a:xfrm>
            <a:off x="775173" y="2828835"/>
            <a:ext cx="3877985" cy="12003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a:solidFill>
                  <a:schemeClr val="accent4">
                    <a:lumMod val="75000"/>
                  </a:schemeClr>
                </a:solidFill>
                <a:latin typeface="微软雅黑" pitchFamily="34" charset="-122"/>
                <a:ea typeface="微软雅黑" pitchFamily="34" charset="-122"/>
              </a:rPr>
              <a:t>感谢聆听</a:t>
            </a:r>
          </a:p>
        </p:txBody>
      </p:sp>
      <p:sp>
        <p:nvSpPr>
          <p:cNvPr id="18" name="TextBox 17">
            <a:extLst>
              <a:ext uri="{FF2B5EF4-FFF2-40B4-BE49-F238E27FC236}">
                <a16:creationId xmlns:a16="http://schemas.microsoft.com/office/drawing/2014/main" id="{1EA14705-0BCB-AEEA-AD97-B3E17A45A042}"/>
              </a:ext>
            </a:extLst>
          </p:cNvPr>
          <p:cNvSpPr txBox="1"/>
          <p:nvPr userDrawn="1"/>
        </p:nvSpPr>
        <p:spPr>
          <a:xfrm>
            <a:off x="891813" y="4029164"/>
            <a:ext cx="3422539" cy="9036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377" rtl="0" eaLnBrk="1" fontAlgn="auto" latinLnBrk="0" hangingPunct="1">
              <a:lnSpc>
                <a:spcPct val="120000"/>
              </a:lnSpc>
              <a:spcBef>
                <a:spcPct val="0"/>
              </a:spcBef>
              <a:spcAft>
                <a:spcPct val="0"/>
              </a:spcAft>
              <a:buClrTx/>
              <a:buSzTx/>
              <a:buFontTx/>
              <a:buNone/>
            </a:pPr>
            <a:r>
              <a:rPr kumimoji="0" lang="en-US" altLang="zh-CN"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rPr>
              <a:t>Thank you</a:t>
            </a:r>
            <a:endParaRPr kumimoji="0" lang="zh-CN" altLang="en-US" sz="4800" b="1" i="0" u="none" strike="noStrike" kern="1200" cap="none" spc="0" normalizeH="0" baseline="0" noProof="0">
              <a:ln>
                <a:noFill/>
              </a:ln>
              <a:solidFill>
                <a:schemeClr val="accent4">
                  <a:lumMod val="75000"/>
                </a:schemeClr>
              </a:solidFill>
              <a:effectLst/>
              <a:uLnTx/>
              <a:uFillTx/>
              <a:latin typeface="微软雅黑" pitchFamily="34" charset="-122"/>
              <a:ea typeface="微软雅黑" pitchFamily="34" charset="-122"/>
              <a:cs typeface="+mn-cs"/>
            </a:endParaRPr>
          </a:p>
        </p:txBody>
      </p:sp>
      <p:grpSp>
        <p:nvGrpSpPr>
          <p:cNvPr id="8" name="Group 7">
            <a:extLst>
              <a:ext uri="{FF2B5EF4-FFF2-40B4-BE49-F238E27FC236}">
                <a16:creationId xmlns:a16="http://schemas.microsoft.com/office/drawing/2014/main" id="{10ED4890-3C16-3E33-1314-7CA5E1875DEA}"/>
              </a:ext>
            </a:extLst>
          </p:cNvPr>
          <p:cNvGrpSpPr/>
          <p:nvPr userDrawn="1"/>
        </p:nvGrpSpPr>
        <p:grpSpPr>
          <a:xfrm>
            <a:off x="9939566" y="131509"/>
            <a:ext cx="2194559" cy="1080000"/>
            <a:chOff x="9997441" y="131509"/>
            <a:chExt cx="2194559" cy="1080000"/>
          </a:xfrm>
        </p:grpSpPr>
        <p:grpSp>
          <p:nvGrpSpPr>
            <p:cNvPr id="4" name="Group 3">
              <a:extLst>
                <a:ext uri="{FF2B5EF4-FFF2-40B4-BE49-F238E27FC236}">
                  <a16:creationId xmlns:a16="http://schemas.microsoft.com/office/drawing/2014/main" id="{D23D8610-139E-055D-B613-86C0D02419CC}"/>
                </a:ext>
              </a:extLst>
            </p:cNvPr>
            <p:cNvGrpSpPr/>
            <p:nvPr/>
          </p:nvGrpSpPr>
          <p:grpSpPr>
            <a:xfrm rot="10800000">
              <a:off x="9997441" y="131509"/>
              <a:ext cx="2194559" cy="1080000"/>
              <a:chOff x="-1354596" y="1053296"/>
              <a:chExt cx="2592377" cy="1152000"/>
            </a:xfrm>
            <a:solidFill>
              <a:srgbClr val="4686C9"/>
            </a:solidFill>
          </p:grpSpPr>
          <p:sp>
            <p:nvSpPr>
              <p:cNvPr id="6" name="Rectangle 5">
                <a:extLst>
                  <a:ext uri="{FF2B5EF4-FFF2-40B4-BE49-F238E27FC236}">
                    <a16:creationId xmlns:a16="http://schemas.microsoft.com/office/drawing/2014/main" id="{6EE210B1-74BC-7137-9DBA-FAEE85C1042C}"/>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Flowchart: Connector 6">
                <a:extLst>
                  <a:ext uri="{FF2B5EF4-FFF2-40B4-BE49-F238E27FC236}">
                    <a16:creationId xmlns:a16="http://schemas.microsoft.com/office/drawing/2014/main" id="{BE030A12-50E2-38B2-5638-BF0844B7F729}"/>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5" name="TextBox 4">
              <a:extLst>
                <a:ext uri="{FF2B5EF4-FFF2-40B4-BE49-F238E27FC236}">
                  <a16:creationId xmlns:a16="http://schemas.microsoft.com/office/drawing/2014/main" id="{9BD9D86A-3D98-8F82-5B4A-AB72ABD6484F}"/>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35996439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76038" y="291149"/>
            <a:ext cx="10779798"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4" name="Text Placeholder 2">
            <a:extLst>
              <a:ext uri="{FF2B5EF4-FFF2-40B4-BE49-F238E27FC236}">
                <a16:creationId xmlns:a16="http://schemas.microsoft.com/office/drawing/2014/main" id="{EF9F5C87-60B1-054C-F116-D088366FF19C}"/>
              </a:ext>
            </a:extLst>
          </p:cNvPr>
          <p:cNvSpPr>
            <a:spLocks noGrp="1"/>
          </p:cNvSpPr>
          <p:nvPr>
            <p:ph type="body" idx="1"/>
          </p:nvPr>
        </p:nvSpPr>
        <p:spPr>
          <a:xfrm>
            <a:off x="4556760" y="1096513"/>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3">
            <a:extLst>
              <a:ext uri="{FF2B5EF4-FFF2-40B4-BE49-F238E27FC236}">
                <a16:creationId xmlns:a16="http://schemas.microsoft.com/office/drawing/2014/main" id="{80E73495-DD5B-49C0-47F6-25011507935B}"/>
              </a:ext>
            </a:extLst>
          </p:cNvPr>
          <p:cNvSpPr>
            <a:spLocks noGrp="1"/>
          </p:cNvSpPr>
          <p:nvPr>
            <p:ph sz="half" idx="2"/>
          </p:nvPr>
        </p:nvSpPr>
        <p:spPr>
          <a:xfrm>
            <a:off x="4556761" y="1743386"/>
            <a:ext cx="6763280"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4" name="Text Placeholder 2">
            <a:extLst>
              <a:ext uri="{FF2B5EF4-FFF2-40B4-BE49-F238E27FC236}">
                <a16:creationId xmlns:a16="http://schemas.microsoft.com/office/drawing/2014/main" id="{9DC5167D-090F-6F1C-81F3-D1CC33E4EECE}"/>
              </a:ext>
            </a:extLst>
          </p:cNvPr>
          <p:cNvSpPr>
            <a:spLocks noGrp="1"/>
          </p:cNvSpPr>
          <p:nvPr>
            <p:ph type="body" idx="3"/>
          </p:nvPr>
        </p:nvSpPr>
        <p:spPr>
          <a:xfrm>
            <a:off x="4556760" y="3819674"/>
            <a:ext cx="6763281" cy="521208"/>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25" name="Content Placeholder 3">
            <a:extLst>
              <a:ext uri="{FF2B5EF4-FFF2-40B4-BE49-F238E27FC236}">
                <a16:creationId xmlns:a16="http://schemas.microsoft.com/office/drawing/2014/main" id="{FDE21F4E-CCD8-35F7-9679-D4DD9E632D91}"/>
              </a:ext>
            </a:extLst>
          </p:cNvPr>
          <p:cNvSpPr>
            <a:spLocks noGrp="1"/>
          </p:cNvSpPr>
          <p:nvPr>
            <p:ph sz="half" idx="4"/>
          </p:nvPr>
        </p:nvSpPr>
        <p:spPr>
          <a:xfrm>
            <a:off x="4556760" y="4466547"/>
            <a:ext cx="6763279"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2" name="组合 43">
            <a:extLst>
              <a:ext uri="{FF2B5EF4-FFF2-40B4-BE49-F238E27FC236}">
                <a16:creationId xmlns:a16="http://schemas.microsoft.com/office/drawing/2014/main" id="{ECB38A02-1DDE-6888-F8E9-91EA25394B14}"/>
              </a:ext>
            </a:extLst>
          </p:cNvPr>
          <p:cNvGrpSpPr/>
          <p:nvPr userDrawn="1"/>
        </p:nvGrpSpPr>
        <p:grpSpPr>
          <a:xfrm>
            <a:off x="660399" y="2199674"/>
            <a:ext cx="3240000" cy="3240000"/>
            <a:chOff x="4299766" y="5946187"/>
            <a:chExt cx="305647" cy="305644"/>
          </a:xfrm>
        </p:grpSpPr>
        <p:grpSp>
          <p:nvGrpSpPr>
            <p:cNvPr id="22" name="组合 44">
              <a:extLst>
                <a:ext uri="{FF2B5EF4-FFF2-40B4-BE49-F238E27FC236}">
                  <a16:creationId xmlns:a16="http://schemas.microsoft.com/office/drawing/2014/main" id="{1F9C90C8-1B18-808D-C2C4-BFFB53D3501D}"/>
                </a:ext>
              </a:extLst>
            </p:cNvPr>
            <p:cNvGrpSpPr/>
            <p:nvPr/>
          </p:nvGrpSpPr>
          <p:grpSpPr>
            <a:xfrm>
              <a:off x="4299766" y="5946187"/>
              <a:ext cx="305647" cy="305644"/>
              <a:chOff x="1517330" y="1125257"/>
              <a:chExt cx="2204282" cy="2204282"/>
            </a:xfrm>
          </p:grpSpPr>
          <p:sp>
            <p:nvSpPr>
              <p:cNvPr id="60" name="椭圆 46">
                <a:extLst>
                  <a:ext uri="{FF2B5EF4-FFF2-40B4-BE49-F238E27FC236}">
                    <a16:creationId xmlns:a16="http://schemas.microsoft.com/office/drawing/2014/main" id="{7A1A0806-13F3-270C-B0EA-852A7360F8B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椭圆 47">
                <a:extLst>
                  <a:ext uri="{FF2B5EF4-FFF2-40B4-BE49-F238E27FC236}">
                    <a16:creationId xmlns:a16="http://schemas.microsoft.com/office/drawing/2014/main" id="{140023CA-CB23-0D2C-24E2-A6DBE3CF5790}"/>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3" name="Freeform 45">
              <a:extLst>
                <a:ext uri="{FF2B5EF4-FFF2-40B4-BE49-F238E27FC236}">
                  <a16:creationId xmlns:a16="http://schemas.microsoft.com/office/drawing/2014/main" id="{5A8CDFE4-9F20-1339-B713-BCCD950D9984}"/>
                </a:ext>
              </a:extLst>
            </p:cNvPr>
            <p:cNvSpPr>
              <a:spLocks noEditPoints="1"/>
            </p:cNvSpPr>
            <p:nvPr/>
          </p:nvSpPr>
          <p:spPr bwMode="auto">
            <a:xfrm>
              <a:off x="4381353" y="6022165"/>
              <a:ext cx="142472" cy="146367"/>
            </a:xfrm>
            <a:custGeom>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6711345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144254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51922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11861" y="305432"/>
            <a:ext cx="10680139"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660491" y="1228593"/>
            <a:ext cx="640634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660490" y="1875466"/>
            <a:ext cx="6416966"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60490" y="3944401"/>
            <a:ext cx="6416966"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60490" y="4598627"/>
            <a:ext cx="6416967" cy="180000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14" name="Group 13">
            <a:extLst>
              <a:ext uri="{FF2B5EF4-FFF2-40B4-BE49-F238E27FC236}">
                <a16:creationId xmlns:a16="http://schemas.microsoft.com/office/drawing/2014/main" id="{B57022DF-508D-E511-3A38-34ED78563EC4}"/>
              </a:ext>
            </a:extLst>
          </p:cNvPr>
          <p:cNvGrpSpPr/>
          <p:nvPr userDrawn="1"/>
        </p:nvGrpSpPr>
        <p:grpSpPr>
          <a:xfrm>
            <a:off x="8128290" y="2229680"/>
            <a:ext cx="2717187" cy="2982885"/>
            <a:chOff x="8128290" y="2229680"/>
            <a:chExt cx="2717187" cy="2982885"/>
          </a:xfrm>
        </p:grpSpPr>
        <p:sp>
          <p:nvSpPr>
            <p:cNvPr id="12" name="矩形: 对角圆角 36">
              <a:extLst>
                <a:ext uri="{FF2B5EF4-FFF2-40B4-BE49-F238E27FC236}">
                  <a16:creationId xmlns:a16="http://schemas.microsoft.com/office/drawing/2014/main" id="{595B5A32-9CD8-BB57-5D4B-123878C40D19}"/>
                </a:ext>
              </a:extLst>
            </p:cNvPr>
            <p:cNvSpPr/>
            <p:nvPr userDrawn="1"/>
          </p:nvSpPr>
          <p:spPr>
            <a:xfrm>
              <a:off x="8128290" y="2229680"/>
              <a:ext cx="2717187" cy="2982885"/>
            </a:xfrm>
            <a:prstGeom prst="round2DiagRect">
              <a:avLst>
                <a:gd name="adj1" fmla="val 50000"/>
                <a:gd name="adj2" fmla="val 0"/>
              </a:avLst>
            </a:prstGeom>
            <a:solidFill>
              <a:srgbClr val="008DCA"/>
            </a:solidFill>
          </p:spPr>
          <p:style>
            <a:lnRef idx="3">
              <a:schemeClr val="lt1"/>
            </a:lnRef>
            <a:fillRef idx="1">
              <a:schemeClr val="accent5"/>
            </a:fillRef>
            <a:effectRef idx="1">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Freeform 39">
              <a:extLst>
                <a:ext uri="{FF2B5EF4-FFF2-40B4-BE49-F238E27FC236}">
                  <a16:creationId xmlns:a16="http://schemas.microsoft.com/office/drawing/2014/main" id="{870C6DF1-A833-2228-8EB9-4A8398B5D824}"/>
                </a:ext>
              </a:extLst>
            </p:cNvPr>
            <p:cNvSpPr>
              <a:spLocks noEditPoints="1"/>
            </p:cNvSpPr>
            <p:nvPr userDrawn="1"/>
          </p:nvSpPr>
          <p:spPr bwMode="auto">
            <a:xfrm>
              <a:off x="8560012" y="2775466"/>
              <a:ext cx="1915076" cy="1823161"/>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3705063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2_Title Only - With Background">
    <p:spTree>
      <p:nvGrpSpPr>
        <p:cNvPr id="1" name=""/>
        <p:cNvGrpSpPr/>
        <p:nvPr/>
      </p:nvGrpSpPr>
      <p:grpSpPr>
        <a:xfrm>
          <a:off x="0" y="0"/>
          <a:ext cx="0" cy="0"/>
        </a:xfrm>
      </p:grpSpPr>
      <p:sp>
        <p:nvSpPr>
          <p:cNvPr id="11" name="矩形 294">
            <a:extLst>
              <a:ext uri="{FF2B5EF4-FFF2-40B4-BE49-F238E27FC236}">
                <a16:creationId xmlns:a16="http://schemas.microsoft.com/office/drawing/2014/main" id="{B00500FB-D3D7-2646-D76B-55AF9746EA29}"/>
              </a:ext>
            </a:extLst>
          </p:cNvPr>
          <p:cNvSpPr/>
          <p:nvPr userDrawn="1"/>
        </p:nvSpPr>
        <p:spPr>
          <a:xfrm>
            <a:off x="1" y="5584856"/>
            <a:ext cx="12192000" cy="1273144"/>
          </a:xfrm>
          <a:prstGeom prst="rect">
            <a:avLst/>
          </a:prstGeom>
          <a:solidFill>
            <a:srgbClr val="2EA7E0"/>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3" name="矩形: 圆角 332">
            <a:extLst>
              <a:ext uri="{FF2B5EF4-FFF2-40B4-BE49-F238E27FC236}">
                <a16:creationId xmlns:a16="http://schemas.microsoft.com/office/drawing/2014/main" id="{EBA8A6BB-DBA8-A159-A9EA-A4901D995BCB}"/>
              </a:ext>
            </a:extLst>
          </p:cNvPr>
          <p:cNvSpPr/>
          <p:nvPr userDrawn="1"/>
        </p:nvSpPr>
        <p:spPr>
          <a:xfrm>
            <a:off x="6632450" y="1570362"/>
            <a:ext cx="4622034" cy="4773962"/>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2" name="矩形: 圆角 332">
            <a:extLst>
              <a:ext uri="{FF2B5EF4-FFF2-40B4-BE49-F238E27FC236}">
                <a16:creationId xmlns:a16="http://schemas.microsoft.com/office/drawing/2014/main" id="{75AC9D92-F565-CBF6-7CAB-BE57573ADC22}"/>
              </a:ext>
            </a:extLst>
          </p:cNvPr>
          <p:cNvSpPr/>
          <p:nvPr userDrawn="1"/>
        </p:nvSpPr>
        <p:spPr>
          <a:xfrm>
            <a:off x="937518" y="1570362"/>
            <a:ext cx="4622034" cy="4772234"/>
          </a:xfrm>
          <a:prstGeom prst="roundRect">
            <a:avLst>
              <a:gd name="adj" fmla="val 4303"/>
            </a:avLst>
          </a:prstGeom>
          <a:solidFill>
            <a:srgbClr val="F0F7FF"/>
          </a:solidFill>
          <a:ln w="25400" cap="flat" cmpd="sng" algn="ctr">
            <a:noFill/>
            <a:prstDash val="solid"/>
          </a:ln>
          <a:effectLst>
            <a:outerShdw blurRad="101600" sx="102000" sy="102000" algn="ctr" rotWithShape="0">
              <a:srgbClr val="3690FF">
                <a:alpha val="12000"/>
              </a:srgbClr>
            </a:outerShdw>
            <a:reflection blurRad="114300" stA="48000" endPos="28000" dist="12700" dir="5400000" sy="-100000" algn="bl" rotWithShape="0"/>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9" name="Title 28"/>
          <p:cNvSpPr>
            <a:spLocks noGrp="1"/>
          </p:cNvSpPr>
          <p:nvPr>
            <p:ph type="title" hasCustomPrompt="1"/>
          </p:nvPr>
        </p:nvSpPr>
        <p:spPr bwMode="gray">
          <a:xfrm>
            <a:off x="1548231" y="275048"/>
            <a:ext cx="1073657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076530" y="2175139"/>
            <a:ext cx="4344009" cy="771219"/>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1076530" y="3108960"/>
            <a:ext cx="4344009"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738917" y="2172951"/>
            <a:ext cx="4345200" cy="773407"/>
          </a:xfrm>
          <a:prstGeom prst="rect">
            <a:avLst/>
          </a:prstGeom>
        </p:spPr>
        <p:txBody>
          <a:bodyPr anchor="ctr"/>
          <a:lstStyle>
            <a:lvl1pPr marL="0" indent="0" algn="ctr">
              <a:buNone/>
              <a:defRPr sz="20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738917" y="3108960"/>
            <a:ext cx="4376553" cy="3150370"/>
          </a:xfrm>
          <a:prstGeom prst="rect">
            <a:avLst/>
          </a:prstGeom>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91411" y="132793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2" name="Group 21">
            <a:extLst>
              <a:ext uri="{FF2B5EF4-FFF2-40B4-BE49-F238E27FC236}">
                <a16:creationId xmlns:a16="http://schemas.microsoft.com/office/drawing/2014/main" id="{421B774B-3888-010D-EFBF-6B3BB40A2649}"/>
              </a:ext>
            </a:extLst>
          </p:cNvPr>
          <p:cNvGrpSpPr/>
          <p:nvPr userDrawn="1"/>
        </p:nvGrpSpPr>
        <p:grpSpPr>
          <a:xfrm>
            <a:off x="2289101" y="795528"/>
            <a:ext cx="1603248" cy="1603248"/>
            <a:chOff x="1583587" y="1268008"/>
            <a:chExt cx="1603248" cy="1603248"/>
          </a:xfrm>
        </p:grpSpPr>
        <p:grpSp>
          <p:nvGrpSpPr>
            <p:cNvPr id="17" name="组合 335">
              <a:extLst>
                <a:ext uri="{FF2B5EF4-FFF2-40B4-BE49-F238E27FC236}">
                  <a16:creationId xmlns:a16="http://schemas.microsoft.com/office/drawing/2014/main" id="{C71B11FB-3609-BE07-ED1D-C7C734D00259}"/>
                </a:ext>
              </a:extLst>
            </p:cNvPr>
            <p:cNvGrpSpPr/>
            <p:nvPr userDrawn="1"/>
          </p:nvGrpSpPr>
          <p:grpSpPr>
            <a:xfrm>
              <a:off x="1583587" y="1268008"/>
              <a:ext cx="1603248" cy="1603248"/>
              <a:chOff x="1327911" y="1667053"/>
              <a:chExt cx="1603248" cy="1603248"/>
            </a:xfrm>
          </p:grpSpPr>
          <p:sp>
            <p:nvSpPr>
              <p:cNvPr id="18" name="椭圆 336">
                <a:extLst>
                  <a:ext uri="{FF2B5EF4-FFF2-40B4-BE49-F238E27FC236}">
                    <a16:creationId xmlns:a16="http://schemas.microsoft.com/office/drawing/2014/main" id="{EF24694A-A403-8629-8390-A05986AA9FEC}"/>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19" name="椭圆 337">
                <a:extLst>
                  <a:ext uri="{FF2B5EF4-FFF2-40B4-BE49-F238E27FC236}">
                    <a16:creationId xmlns:a16="http://schemas.microsoft.com/office/drawing/2014/main" id="{E440233F-83A0-C3C9-A218-982F9215CD4C}"/>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20" name="弧形 338">
                <a:extLst>
                  <a:ext uri="{FF2B5EF4-FFF2-40B4-BE49-F238E27FC236}">
                    <a16:creationId xmlns:a16="http://schemas.microsoft.com/office/drawing/2014/main" id="{6D94AC41-3EC6-9BA4-4E24-FB63C5BA463B}"/>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21" name="Shape1">
              <a:extLst>
                <a:ext uri="{FF2B5EF4-FFF2-40B4-BE49-F238E27FC236}">
                  <a16:creationId xmlns:a16="http://schemas.microsoft.com/office/drawing/2014/main" id="{9ED05F3F-4A4A-91A8-B463-F88C28C4F8C6}"/>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grpSp>
        <p:nvGrpSpPr>
          <p:cNvPr id="23" name="Group 22">
            <a:extLst>
              <a:ext uri="{FF2B5EF4-FFF2-40B4-BE49-F238E27FC236}">
                <a16:creationId xmlns:a16="http://schemas.microsoft.com/office/drawing/2014/main" id="{77301251-146A-9E27-BF34-113EFE5AE411}"/>
              </a:ext>
            </a:extLst>
          </p:cNvPr>
          <p:cNvGrpSpPr/>
          <p:nvPr userDrawn="1"/>
        </p:nvGrpSpPr>
        <p:grpSpPr>
          <a:xfrm>
            <a:off x="8245234" y="762814"/>
            <a:ext cx="1603248" cy="1603248"/>
            <a:chOff x="1583587" y="1268008"/>
            <a:chExt cx="1603248" cy="1603248"/>
          </a:xfrm>
        </p:grpSpPr>
        <p:grpSp>
          <p:nvGrpSpPr>
            <p:cNvPr id="27" name="组合 335">
              <a:extLst>
                <a:ext uri="{FF2B5EF4-FFF2-40B4-BE49-F238E27FC236}">
                  <a16:creationId xmlns:a16="http://schemas.microsoft.com/office/drawing/2014/main" id="{38ECC8B2-7C96-D96C-FE4C-A4F40C66F3AC}"/>
                </a:ext>
              </a:extLst>
            </p:cNvPr>
            <p:cNvGrpSpPr/>
            <p:nvPr userDrawn="1"/>
          </p:nvGrpSpPr>
          <p:grpSpPr>
            <a:xfrm>
              <a:off x="1583587" y="1268008"/>
              <a:ext cx="1603248" cy="1603248"/>
              <a:chOff x="1327911" y="1667053"/>
              <a:chExt cx="1603248" cy="1603248"/>
            </a:xfrm>
          </p:grpSpPr>
          <p:sp>
            <p:nvSpPr>
              <p:cNvPr id="33" name="椭圆 336">
                <a:extLst>
                  <a:ext uri="{FF2B5EF4-FFF2-40B4-BE49-F238E27FC236}">
                    <a16:creationId xmlns:a16="http://schemas.microsoft.com/office/drawing/2014/main" id="{A38099DD-E59E-A7AE-27C7-FEE0FAE360DE}"/>
                  </a:ext>
                </a:extLst>
              </p:cNvPr>
              <p:cNvSpPr/>
              <p:nvPr/>
            </p:nvSpPr>
            <p:spPr>
              <a:xfrm>
                <a:off x="1581711" y="1920853"/>
                <a:ext cx="1095648" cy="1095648"/>
              </a:xfrm>
              <a:prstGeom prst="ellipse">
                <a:avLst/>
              </a:prstGeom>
              <a:gradFill flip="none" rotWithShape="1">
                <a:gsLst>
                  <a:gs pos="35000">
                    <a:srgbClr val="3690FF">
                      <a:lumMod val="60000"/>
                      <a:lumOff val="40000"/>
                    </a:srgbClr>
                  </a:gs>
                  <a:gs pos="100000">
                    <a:srgbClr val="3690FF"/>
                  </a:gs>
                </a:gsLst>
                <a:path path="circle">
                  <a:fillToRect r="100000" b="100000"/>
                </a:path>
                <a:tileRect l="-100000" t="-100000"/>
              </a:gradFill>
              <a:ln w="25400" cap="flat" cmpd="sng" algn="ctr">
                <a:noFill/>
                <a:prstDash val="solid"/>
              </a:ln>
              <a:effectLst>
                <a:outerShdw blurRad="368300" dist="127000" dir="2400000" sx="98000" sy="98000" algn="tl" rotWithShape="0">
                  <a:srgbClr val="3690FF">
                    <a:alpha val="40000"/>
                  </a:srgbClr>
                </a:outerShdw>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4" name="椭圆 337">
                <a:extLst>
                  <a:ext uri="{FF2B5EF4-FFF2-40B4-BE49-F238E27FC236}">
                    <a16:creationId xmlns:a16="http://schemas.microsoft.com/office/drawing/2014/main" id="{EA4C26E7-0C82-F61D-4D5F-FB6FD9D628B9}"/>
                  </a:ext>
                </a:extLst>
              </p:cNvPr>
              <p:cNvSpPr/>
              <p:nvPr/>
            </p:nvSpPr>
            <p:spPr>
              <a:xfrm rot="5680615">
                <a:off x="1490470" y="1829612"/>
                <a:ext cx="1278130" cy="1278130"/>
              </a:xfrm>
              <a:prstGeom prst="ellipse">
                <a:avLst/>
              </a:prstGeom>
              <a:noFill/>
              <a:ln w="22225" cap="flat" cmpd="sng" algn="ctr">
                <a:gradFill flip="none" rotWithShape="1">
                  <a:gsLst>
                    <a:gs pos="0">
                      <a:srgbClr val="3690FF">
                        <a:lumMod val="45000"/>
                        <a:lumOff val="55000"/>
                        <a:alpha val="44000"/>
                      </a:srgbClr>
                    </a:gs>
                    <a:gs pos="100000">
                      <a:srgbClr val="3690FF">
                        <a:lumMod val="20000"/>
                        <a:lumOff val="80000"/>
                        <a:alpha val="0"/>
                      </a:srgbClr>
                    </a:gs>
                  </a:gsLst>
                  <a:lin ang="2700000" scaled="1"/>
                </a:gradFill>
                <a:prstDash val="soli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sp>
            <p:nvSpPr>
              <p:cNvPr id="35" name="弧形 338">
                <a:extLst>
                  <a:ext uri="{FF2B5EF4-FFF2-40B4-BE49-F238E27FC236}">
                    <a16:creationId xmlns:a16="http://schemas.microsoft.com/office/drawing/2014/main" id="{6C179B16-BD32-8B0F-4423-2D07F95241FE}"/>
                  </a:ext>
                </a:extLst>
              </p:cNvPr>
              <p:cNvSpPr/>
              <p:nvPr/>
            </p:nvSpPr>
            <p:spPr>
              <a:xfrm rot="7609396">
                <a:off x="1327911" y="1667053"/>
                <a:ext cx="1603248" cy="1603248"/>
              </a:xfrm>
              <a:prstGeom prst="arc">
                <a:avLst>
                  <a:gd name="adj1" fmla="val 17154829"/>
                  <a:gd name="adj2" fmla="val 8729259"/>
                </a:avLst>
              </a:prstGeom>
              <a:noFill/>
              <a:ln w="6350" cap="flat" cmpd="sng" algn="ctr">
                <a:gradFill>
                  <a:gsLst>
                    <a:gs pos="0">
                      <a:srgbClr val="3690FF">
                        <a:lumMod val="20000"/>
                        <a:lumOff val="80000"/>
                        <a:alpha val="0"/>
                      </a:srgbClr>
                    </a:gs>
                    <a:gs pos="100000">
                      <a:srgbClr val="3690FF">
                        <a:lumMod val="40000"/>
                        <a:lumOff val="60000"/>
                        <a:alpha val="75000"/>
                      </a:srgbClr>
                    </a:gs>
                  </a:gsLst>
                  <a:lin ang="5400000" scaled="1"/>
                </a:gradFill>
                <a:prstDash val="sysDash"/>
                <a:round/>
              </a:ln>
              <a:effectLst/>
            </p:spPr>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EEFFFD"/>
                  </a:solidFill>
                  <a:effectLst/>
                  <a:uLnTx/>
                  <a:uFillTx/>
                  <a:latin typeface="Franklin Gothic Book" charset="0"/>
                  <a:ea typeface="宋体" panose="02010600030101010101" pitchFamily="2" charset="-122"/>
                  <a:cs typeface="Arial"/>
                </a:endParaRPr>
              </a:p>
            </p:txBody>
          </p:sp>
        </p:grpSp>
        <p:sp>
          <p:nvSpPr>
            <p:cNvPr id="32" name="Shape1">
              <a:extLst>
                <a:ext uri="{FF2B5EF4-FFF2-40B4-BE49-F238E27FC236}">
                  <a16:creationId xmlns:a16="http://schemas.microsoft.com/office/drawing/2014/main" id="{6900A35E-62BA-4C86-03B3-1E37B13DA787}"/>
                </a:ext>
              </a:extLst>
            </p:cNvPr>
            <p:cNvSpPr>
              <a:spLocks noChangeAspect="1"/>
            </p:cNvSpPr>
            <p:nvPr userDrawn="1"/>
          </p:nvSpPr>
          <p:spPr>
            <a:xfrm>
              <a:off x="2049463" y="1748871"/>
              <a:ext cx="665162" cy="651762"/>
            </a:xfrm>
            <a:custGeom>
              <a:gdLst>
                <a:gd name="connsiteX0" fmla="*/ 1376243 w 1512887"/>
                <a:gd name="connsiteY0" fmla="*/ 993974 h 1482407"/>
                <a:gd name="connsiteX1" fmla="*/ 1495901 w 1512887"/>
                <a:gd name="connsiteY1" fmla="*/ 1060490 h 1482407"/>
                <a:gd name="connsiteX2" fmla="*/ 756444 w 1512887"/>
                <a:gd name="connsiteY2" fmla="*/ 1482408 h 1482407"/>
                <a:gd name="connsiteX3" fmla="*/ 4167 w 1512887"/>
                <a:gd name="connsiteY3" fmla="*/ 1060490 h 1482407"/>
                <a:gd name="connsiteX4" fmla="*/ 124698 w 1512887"/>
                <a:gd name="connsiteY4" fmla="*/ 993974 h 1482407"/>
                <a:gd name="connsiteX5" fmla="*/ 756404 w 1512887"/>
                <a:gd name="connsiteY5" fmla="*/ 1344970 h 1482407"/>
                <a:gd name="connsiteX6" fmla="*/ 1376243 w 1512887"/>
                <a:gd name="connsiteY6" fmla="*/ 993974 h 1482407"/>
                <a:gd name="connsiteX7" fmla="*/ 1376243 w 1512887"/>
                <a:gd name="connsiteY7" fmla="*/ 676473 h 1482407"/>
                <a:gd name="connsiteX8" fmla="*/ 1495901 w 1512887"/>
                <a:gd name="connsiteY8" fmla="*/ 742990 h 1482407"/>
                <a:gd name="connsiteX9" fmla="*/ 756444 w 1512887"/>
                <a:gd name="connsiteY9" fmla="*/ 1164908 h 1482407"/>
                <a:gd name="connsiteX10" fmla="*/ 4167 w 1512887"/>
                <a:gd name="connsiteY10" fmla="*/ 742990 h 1482407"/>
                <a:gd name="connsiteX11" fmla="*/ 124698 w 1512887"/>
                <a:gd name="connsiteY11" fmla="*/ 676473 h 1482407"/>
                <a:gd name="connsiteX12" fmla="*/ 756404 w 1512887"/>
                <a:gd name="connsiteY12" fmla="*/ 1027470 h 1482407"/>
                <a:gd name="connsiteX13" fmla="*/ 1376243 w 1512887"/>
                <a:gd name="connsiteY13" fmla="*/ 676473 h 1482407"/>
                <a:gd name="connsiteX14" fmla="*/ 756444 w 1512887"/>
                <a:gd name="connsiteY14" fmla="*/ 40 h 1482407"/>
                <a:gd name="connsiteX15" fmla="*/ 1512888 w 1512887"/>
                <a:gd name="connsiteY15" fmla="*/ 425490 h 1482407"/>
                <a:gd name="connsiteX16" fmla="*/ 756444 w 1512887"/>
                <a:gd name="connsiteY16" fmla="*/ 850979 h 1482407"/>
                <a:gd name="connsiteX17" fmla="*/ 0 w 1512887"/>
                <a:gd name="connsiteY17" fmla="*/ 425490 h 1482407"/>
                <a:gd name="connsiteX18" fmla="*/ 756444 w 1512887"/>
                <a:gd name="connsiteY18" fmla="*/ 0 h 1482407"/>
                <a:gd name="connsiteX19" fmla="*/ 756444 w 1512887"/>
                <a:gd name="connsiteY19" fmla="*/ 136644 h 1482407"/>
                <a:gd name="connsiteX20" fmla="*/ 242848 w 1512887"/>
                <a:gd name="connsiteY20" fmla="*/ 425490 h 1482407"/>
                <a:gd name="connsiteX21" fmla="*/ 756444 w 1512887"/>
                <a:gd name="connsiteY21" fmla="*/ 714335 h 1482407"/>
                <a:gd name="connsiteX22" fmla="*/ 1270000 w 1512887"/>
                <a:gd name="connsiteY22" fmla="*/ 425490 h 1482407"/>
                <a:gd name="connsiteX23" fmla="*/ 756444 w 1512887"/>
                <a:gd name="connsiteY23" fmla="*/ 136604 h 148240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887" h="1482407">
                  <a:moveTo>
                    <a:pt x="1376243" y="993974"/>
                  </a:moveTo>
                  <a:lnTo>
                    <a:pt x="1495901" y="1060490"/>
                  </a:lnTo>
                  <a:lnTo>
                    <a:pt x="756444" y="1482408"/>
                  </a:lnTo>
                  <a:lnTo>
                    <a:pt x="4167" y="1060490"/>
                  </a:lnTo>
                  <a:lnTo>
                    <a:pt x="124698" y="993974"/>
                  </a:lnTo>
                  <a:lnTo>
                    <a:pt x="756404" y="1344970"/>
                  </a:lnTo>
                  <a:lnTo>
                    <a:pt x="1376243" y="993974"/>
                  </a:lnTo>
                  <a:close/>
                  <a:moveTo>
                    <a:pt x="1376243" y="676473"/>
                  </a:moveTo>
                  <a:lnTo>
                    <a:pt x="1495901" y="742990"/>
                  </a:lnTo>
                  <a:lnTo>
                    <a:pt x="756444" y="1164908"/>
                  </a:lnTo>
                  <a:lnTo>
                    <a:pt x="4167" y="742990"/>
                  </a:lnTo>
                  <a:lnTo>
                    <a:pt x="124698" y="676473"/>
                  </a:lnTo>
                  <a:lnTo>
                    <a:pt x="756404" y="1027470"/>
                  </a:lnTo>
                  <a:lnTo>
                    <a:pt x="1376243" y="676473"/>
                  </a:lnTo>
                  <a:close/>
                  <a:moveTo>
                    <a:pt x="756444" y="40"/>
                  </a:moveTo>
                  <a:lnTo>
                    <a:pt x="1512888" y="425490"/>
                  </a:lnTo>
                  <a:lnTo>
                    <a:pt x="756444" y="850979"/>
                  </a:lnTo>
                  <a:lnTo>
                    <a:pt x="0" y="425490"/>
                  </a:lnTo>
                  <a:lnTo>
                    <a:pt x="756444" y="0"/>
                  </a:lnTo>
                  <a:close/>
                  <a:moveTo>
                    <a:pt x="756444" y="136644"/>
                  </a:moveTo>
                  <a:lnTo>
                    <a:pt x="242848" y="425490"/>
                  </a:lnTo>
                  <a:lnTo>
                    <a:pt x="756444" y="714335"/>
                  </a:lnTo>
                  <a:lnTo>
                    <a:pt x="1270000" y="425490"/>
                  </a:lnTo>
                  <a:lnTo>
                    <a:pt x="756444" y="136604"/>
                  </a:lnTo>
                  <a:close/>
                </a:path>
              </a:pathLst>
            </a:custGeom>
            <a:solidFill>
              <a:srgbClr val="3690FF">
                <a:lumMod val="50000"/>
              </a:srgbClr>
            </a:solidFill>
            <a:ln w="1860" cap="flat">
              <a:noFill/>
              <a:prstDash val="solid"/>
              <a:miter/>
            </a:ln>
          </p:spPr>
          <p:txBody>
            <a:bodyPr wrap="square"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071D38"/>
                </a:solidFill>
                <a:effectLst/>
                <a:uLnTx/>
                <a:uFillTx/>
                <a:latin typeface="Calibri"/>
                <a:ea typeface="宋体" panose="02010600030101010101" pitchFamily="2" charset="-122"/>
                <a:cs typeface="Arial"/>
              </a:endParaRPr>
            </a:p>
          </p:txBody>
        </p:sp>
      </p:grpSp>
    </p:spTree>
    <p:extLst>
      <p:ext uri="{BB962C8B-B14F-4D97-AF65-F5344CB8AC3E}">
        <p14:creationId xmlns:p14="http://schemas.microsoft.com/office/powerpoint/2010/main" val="4542127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85779"/>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902564" y="1839571"/>
            <a:ext cx="6669353"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1168276" y="3992394"/>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919889" y="4589362"/>
            <a:ext cx="6652028" cy="1800000"/>
          </a:xfrm>
          <a:prstGeom prst="rect">
            <a:avLst/>
          </a:prstGeom>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609992" y="1317779"/>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itchFamily="34" charset="-122"/>
                <a:ea typeface="微软雅黑" pitchFamily="34" charset="-122"/>
              </a:endParaRPr>
            </a:p>
          </p:txBody>
        </p:sp>
      </p:grpSp>
      <p:sp>
        <p:nvSpPr>
          <p:cNvPr id="29" name="Freeform 15">
            <a:extLst>
              <a:ext uri="{FF2B5EF4-FFF2-40B4-BE49-F238E27FC236}">
                <a16:creationId xmlns:a16="http://schemas.microsoft.com/office/drawing/2014/main" id="{050EC39A-9141-9A84-E91A-01EC5C520247}"/>
              </a:ext>
            </a:extLst>
          </p:cNvPr>
          <p:cNvSpPr>
            <a:spLocks noEditPoints="1"/>
          </p:cNvSpPr>
          <p:nvPr userDrawn="1"/>
        </p:nvSpPr>
        <p:spPr bwMode="auto">
          <a:xfrm>
            <a:off x="581260" y="4150580"/>
            <a:ext cx="338629" cy="267962"/>
          </a:xfrm>
          <a:custGeom>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圆角矩形 7">
            <a:extLst>
              <a:ext uri="{FF2B5EF4-FFF2-40B4-BE49-F238E27FC236}">
                <a16:creationId xmlns:a16="http://schemas.microsoft.com/office/drawing/2014/main" id="{E80E18CD-87EA-BD50-36C1-9FF3070172DA}"/>
              </a:ext>
            </a:extLst>
          </p:cNvPr>
          <p:cNvSpPr/>
          <p:nvPr userDrawn="1"/>
        </p:nvSpPr>
        <p:spPr>
          <a:xfrm>
            <a:off x="608750" y="145423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19" name="圆角矩形 7">
            <a:extLst>
              <a:ext uri="{FF2B5EF4-FFF2-40B4-BE49-F238E27FC236}">
                <a16:creationId xmlns:a16="http://schemas.microsoft.com/office/drawing/2014/main" id="{8F854EAD-613B-8A67-E035-7FEE99C69B51}"/>
              </a:ext>
            </a:extLst>
          </p:cNvPr>
          <p:cNvSpPr/>
          <p:nvPr userDrawn="1"/>
        </p:nvSpPr>
        <p:spPr>
          <a:xfrm>
            <a:off x="581260" y="4131744"/>
            <a:ext cx="7263258" cy="2412495"/>
          </a:xfrm>
          <a:prstGeom prst="roundRect">
            <a:avLst>
              <a:gd name="adj" fmla="val 9083"/>
            </a:avLst>
          </a:prstGeom>
          <a:noFill/>
          <a:ln w="12700" cap="flat" cmpd="sng">
            <a:solidFill>
              <a:srgbClr val="0070C0"/>
            </a:solidFill>
            <a:prstDash val="solid"/>
            <a:headEnd type="none" w="med" len="med"/>
            <a:tailEnd type="none" w="med" len="med"/>
          </a:ln>
        </p:spPr>
        <p:txBody>
          <a:bodyPr anchor="ctr"/>
          <a:lstStyle>
            <a:defPPr>
              <a:defRPr lang="zh-CN"/>
            </a:defPPr>
            <a:lvl1pPr marL="228600" indent="-228600" algn="l" defTabSz="914400" rtl="0" eaLnBrk="0" fontAlgn="base" latinLnBrk="0"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defTabSz="914400" rtl="0" eaLnBrk="0" fontAlgn="base" latinLnBrk="0"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4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lt"/>
              <a:sym typeface="+mn-lt"/>
            </a:endParaRP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168276" y="1153001"/>
            <a:ext cx="6212140"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latin typeface="微软雅黑" pitchFamily="34" charset="-122"/>
                <a:ea typeface="微软雅黑" pitchFamily="34" charset="-122"/>
              </a:defRPr>
            </a:lvl1pPr>
          </a:lstStyle>
          <a:p>
            <a:pPr marL="0" lvl="0" indent="0" algn="ctr" defTabSz="914400">
              <a:buNone/>
            </a:pPr>
            <a:r>
              <a:rPr lang="en-US" altLang="zh-CN"/>
              <a:t>Click to edit Master text styles</a:t>
            </a:r>
          </a:p>
        </p:txBody>
      </p:sp>
      <p:grpSp>
        <p:nvGrpSpPr>
          <p:cNvPr id="4" name="组合 48">
            <a:extLst>
              <a:ext uri="{FF2B5EF4-FFF2-40B4-BE49-F238E27FC236}">
                <a16:creationId xmlns:a16="http://schemas.microsoft.com/office/drawing/2014/main" id="{A4931A2E-FCC2-002D-3256-4906A6E3C478}"/>
              </a:ext>
            </a:extLst>
          </p:cNvPr>
          <p:cNvGrpSpPr/>
          <p:nvPr userDrawn="1"/>
        </p:nvGrpSpPr>
        <p:grpSpPr>
          <a:xfrm>
            <a:off x="8343250" y="2308441"/>
            <a:ext cx="3240000" cy="3240000"/>
            <a:chOff x="4740390" y="5946187"/>
            <a:chExt cx="305647" cy="305644"/>
          </a:xfrm>
        </p:grpSpPr>
        <p:grpSp>
          <p:nvGrpSpPr>
            <p:cNvPr id="7" name="组合 49">
              <a:extLst>
                <a:ext uri="{FF2B5EF4-FFF2-40B4-BE49-F238E27FC236}">
                  <a16:creationId xmlns:a16="http://schemas.microsoft.com/office/drawing/2014/main" id="{866A97E3-65EB-8F9A-EDC3-59909EEE8332}"/>
                </a:ext>
              </a:extLst>
            </p:cNvPr>
            <p:cNvGrpSpPr/>
            <p:nvPr/>
          </p:nvGrpSpPr>
          <p:grpSpPr>
            <a:xfrm>
              <a:off x="4740390" y="5946187"/>
              <a:ext cx="305647" cy="305644"/>
              <a:chOff x="1517330" y="1125257"/>
              <a:chExt cx="2204282" cy="2204282"/>
            </a:xfrm>
          </p:grpSpPr>
          <p:sp>
            <p:nvSpPr>
              <p:cNvPr id="10" name="椭圆 51">
                <a:extLst>
                  <a:ext uri="{FF2B5EF4-FFF2-40B4-BE49-F238E27FC236}">
                    <a16:creationId xmlns:a16="http://schemas.microsoft.com/office/drawing/2014/main" id="{01811794-BCAD-926B-45DA-48D75078070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椭圆 52">
                <a:extLst>
                  <a:ext uri="{FF2B5EF4-FFF2-40B4-BE49-F238E27FC236}">
                    <a16:creationId xmlns:a16="http://schemas.microsoft.com/office/drawing/2014/main" id="{CAFA8ABF-F688-AD84-2B4E-5DBE18FB2AEC}"/>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 name="Freeform 39">
              <a:extLst>
                <a:ext uri="{FF2B5EF4-FFF2-40B4-BE49-F238E27FC236}">
                  <a16:creationId xmlns:a16="http://schemas.microsoft.com/office/drawing/2014/main" id="{1EFDCA82-AF73-33E9-0820-2F3847842E21}"/>
                </a:ext>
              </a:extLst>
            </p:cNvPr>
            <p:cNvSpPr>
              <a:spLocks noEditPoints="1"/>
            </p:cNvSpPr>
            <p:nvPr/>
          </p:nvSpPr>
          <p:spPr bwMode="auto">
            <a:xfrm>
              <a:off x="4814511" y="6022165"/>
              <a:ext cx="157403" cy="145529"/>
            </a:xfrm>
            <a:custGeom>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7">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ysClr val="window" lastClr="FFFFFF">
                <a:lumMod val="95000"/>
              </a:sysClr>
            </a:solidFill>
            <a:ln>
              <a:noFill/>
            </a:ln>
          </p:spPr>
          <p:txBody>
            <a:bodyPr vert="horz" wrap="square" lIns="113921" tIns="56960" rIns="113921" bIns="56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3753752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dur="5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par>
                          <p:cTn id="8" fill="hold" nodeType="afterGroup">
                            <p:stCondLst>
                              <p:cond delay="500"/>
                            </p:stCondLst>
                            <p:childTnLst>
                              <p:par>
                                <p:cTn id="9" presetID="3" presetClass="entr" presetSubtype="10" dur="5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Ls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481349" y="273827"/>
            <a:ext cx="10710651"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733632"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735768"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marL="609494" indent="0">
              <a:lnSpc>
                <a:spcPct val="150000"/>
              </a:lnSpc>
              <a:buNone/>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
        <p:nvSpPr>
          <p:cNvPr id="2" name="Text Placeholder 2">
            <a:extLst>
              <a:ext uri="{FF2B5EF4-FFF2-40B4-BE49-F238E27FC236}">
                <a16:creationId xmlns:a16="http://schemas.microsoft.com/office/drawing/2014/main" id="{A968F08E-16E3-A55C-0E94-9AB930D15BC5}"/>
              </a:ext>
            </a:extLst>
          </p:cNvPr>
          <p:cNvSpPr>
            <a:spLocks noGrp="1"/>
          </p:cNvSpPr>
          <p:nvPr>
            <p:ph type="body" idx="3"/>
          </p:nvPr>
        </p:nvSpPr>
        <p:spPr>
          <a:xfrm>
            <a:off x="6425104" y="1249680"/>
            <a:ext cx="5040000" cy="69763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0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 name="Content Placeholder 3">
            <a:extLst>
              <a:ext uri="{FF2B5EF4-FFF2-40B4-BE49-F238E27FC236}">
                <a16:creationId xmlns:a16="http://schemas.microsoft.com/office/drawing/2014/main" id="{944215FB-570C-F64A-3569-DF959079203D}"/>
              </a:ext>
            </a:extLst>
          </p:cNvPr>
          <p:cNvSpPr>
            <a:spLocks noGrp="1"/>
          </p:cNvSpPr>
          <p:nvPr>
            <p:ph sz="half" idx="4"/>
          </p:nvPr>
        </p:nvSpPr>
        <p:spPr>
          <a:xfrm>
            <a:off x="6425104" y="2093446"/>
            <a:ext cx="5040000" cy="4320000"/>
          </a:xfrm>
          <a:prstGeom prst="rect">
            <a:avLst/>
          </a:prstGeom>
          <a:ln>
            <a:solidFill>
              <a:schemeClr val="bg1">
                <a:lumMod val="85000"/>
              </a:schemeClr>
            </a:solidFill>
          </a:ln>
        </p:spPr>
        <p:txBody>
          <a:bodyPr>
            <a:normAutofit/>
          </a:bodyPr>
          <a:lstStyle>
            <a:lvl1pPr marL="0" indent="0">
              <a:lnSpc>
                <a:spcPct val="150000"/>
              </a:lnSpc>
              <a:buNone/>
              <a:defRPr sz="14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spTree>
    <p:extLst>
      <p:ext uri="{BB962C8B-B14F-4D97-AF65-F5344CB8AC3E}">
        <p14:creationId xmlns:p14="http://schemas.microsoft.com/office/powerpoint/2010/main" val="25223320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83590"/>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5029250" y="1038226"/>
            <a:ext cx="6595799" cy="521208"/>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altLang="zh-CN" sz="2200" b="1">
                <a:solidFill>
                  <a:schemeClr val="lt1"/>
                </a:solidFill>
                <a:latin typeface="微软雅黑" pitchFamily="34" charset="-122"/>
                <a:ea typeface="微软雅黑" pitchFamily="34" charset="-122"/>
                <a:cs typeface="+mn-cs"/>
              </a:defRPr>
            </a:lvl1pPr>
          </a:lstStyle>
          <a:p>
            <a:pPr marL="0" lvl="0" indent="0" algn="ctr" defTabSz="914400">
              <a:buNone/>
            </a:pPr>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5029251" y="1685100"/>
            <a:ext cx="6595800" cy="4962588"/>
          </a:xfrm>
          <a:prstGeom prst="rect">
            <a:avLst/>
          </a:prstGeom>
        </p:spPr>
        <p:txBody>
          <a:bodyPr>
            <a:normAutofit/>
          </a:bodyPr>
          <a:lstStyle>
            <a:lvl1pPr marL="0" indent="0">
              <a:lnSpc>
                <a:spcPct val="150000"/>
              </a:lnSpc>
              <a:buNone/>
              <a:defRPr sz="10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73">
            <a:extLst>
              <a:ext uri="{FF2B5EF4-FFF2-40B4-BE49-F238E27FC236}">
                <a16:creationId xmlns:a16="http://schemas.microsoft.com/office/drawing/2014/main" id="{029D8D0D-519B-44EB-7BA5-E2CBB10312C8}"/>
              </a:ext>
            </a:extLst>
          </p:cNvPr>
          <p:cNvGrpSpPr/>
          <p:nvPr userDrawn="1"/>
        </p:nvGrpSpPr>
        <p:grpSpPr>
          <a:xfrm>
            <a:off x="4349015" y="1212189"/>
            <a:ext cx="327433" cy="251070"/>
            <a:chOff x="5928340" y="670992"/>
            <a:chExt cx="506444" cy="470018"/>
          </a:xfrm>
          <a:solidFill>
            <a:schemeClr val="bg1"/>
          </a:solidFill>
        </p:grpSpPr>
        <p:sp>
          <p:nvSpPr>
            <p:cNvPr id="27" name="Freeform 36">
              <a:extLst>
                <a:ext uri="{FF2B5EF4-FFF2-40B4-BE49-F238E27FC236}">
                  <a16:creationId xmlns:a16="http://schemas.microsoft.com/office/drawing/2014/main" id="{0B8EBF62-E090-FA0E-53B9-FE3B392925A8}"/>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37">
              <a:extLst>
                <a:ext uri="{FF2B5EF4-FFF2-40B4-BE49-F238E27FC236}">
                  <a16:creationId xmlns:a16="http://schemas.microsoft.com/office/drawing/2014/main" id="{F6522725-6195-073E-5572-2C04B25CB9FA}"/>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38">
              <a:extLst>
                <a:ext uri="{FF2B5EF4-FFF2-40B4-BE49-F238E27FC236}">
                  <a16:creationId xmlns:a16="http://schemas.microsoft.com/office/drawing/2014/main" id="{608C95A5-F762-5CBB-B30D-4798FC8084EE}"/>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38">
            <a:extLst>
              <a:ext uri="{FF2B5EF4-FFF2-40B4-BE49-F238E27FC236}">
                <a16:creationId xmlns:a16="http://schemas.microsoft.com/office/drawing/2014/main" id="{0F870DA3-5B01-F71E-9018-8D1DAF1C069F}"/>
              </a:ext>
            </a:extLst>
          </p:cNvPr>
          <p:cNvGrpSpPr/>
          <p:nvPr userDrawn="1"/>
        </p:nvGrpSpPr>
        <p:grpSpPr>
          <a:xfrm>
            <a:off x="746760" y="2237130"/>
            <a:ext cx="3240000" cy="3240000"/>
            <a:chOff x="5638883" y="5946187"/>
            <a:chExt cx="305647" cy="305644"/>
          </a:xfrm>
        </p:grpSpPr>
        <p:grpSp>
          <p:nvGrpSpPr>
            <p:cNvPr id="4" name="组合 39">
              <a:extLst>
                <a:ext uri="{FF2B5EF4-FFF2-40B4-BE49-F238E27FC236}">
                  <a16:creationId xmlns:a16="http://schemas.microsoft.com/office/drawing/2014/main" id="{D00F3826-B199-7DE2-BC25-D93D3FCD4F1B}"/>
                </a:ext>
              </a:extLst>
            </p:cNvPr>
            <p:cNvGrpSpPr/>
            <p:nvPr/>
          </p:nvGrpSpPr>
          <p:grpSpPr>
            <a:xfrm>
              <a:off x="5638883" y="5946187"/>
              <a:ext cx="305647" cy="305644"/>
              <a:chOff x="1517330" y="1125257"/>
              <a:chExt cx="2204282" cy="2204282"/>
            </a:xfrm>
          </p:grpSpPr>
          <p:sp>
            <p:nvSpPr>
              <p:cNvPr id="7" name="椭圆 41">
                <a:extLst>
                  <a:ext uri="{FF2B5EF4-FFF2-40B4-BE49-F238E27FC236}">
                    <a16:creationId xmlns:a16="http://schemas.microsoft.com/office/drawing/2014/main" id="{1C7672FF-FF39-31D8-B138-5540B0E3735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cap="flat" cmpd="sng" algn="ctr">
                <a:solidFill>
                  <a:sysClr val="window" lastClr="FFFFFF"/>
                </a:solidFill>
                <a:prstDash val="solid"/>
                <a:miter lim="800000"/>
              </a:ln>
              <a:effectLst>
                <a:outerShdw blurRad="165100" dist="139700" dir="7800000" sx="74000" sy="74000" algn="tr" rotWithShape="0">
                  <a:prstClr val="black">
                    <a:alpha val="55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42">
                <a:extLst>
                  <a:ext uri="{FF2B5EF4-FFF2-40B4-BE49-F238E27FC236}">
                    <a16:creationId xmlns:a16="http://schemas.microsoft.com/office/drawing/2014/main" id="{5345CFFD-4E4D-D659-47A5-1D1845523FD4}"/>
                  </a:ext>
                </a:extLst>
              </p:cNvPr>
              <p:cNvSpPr/>
              <p:nvPr/>
            </p:nvSpPr>
            <p:spPr>
              <a:xfrm>
                <a:off x="1719372" y="1327298"/>
                <a:ext cx="1800200" cy="1800200"/>
              </a:xfrm>
              <a:prstGeom prst="ellipse">
                <a:avLst/>
              </a:prstGeom>
              <a:solidFill>
                <a:srgbClr val="2EA7E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Freeform 6">
              <a:extLst>
                <a:ext uri="{FF2B5EF4-FFF2-40B4-BE49-F238E27FC236}">
                  <a16:creationId xmlns:a16="http://schemas.microsoft.com/office/drawing/2014/main" id="{025B41AB-EFC9-1813-164E-5B6105A4D61B}"/>
                </a:ext>
              </a:extLst>
            </p:cNvPr>
            <p:cNvSpPr>
              <a:spLocks noEditPoints="1"/>
            </p:cNvSpPr>
            <p:nvPr/>
          </p:nvSpPr>
          <p:spPr bwMode="auto">
            <a:xfrm>
              <a:off x="5694390" y="6035130"/>
              <a:ext cx="194632" cy="113061"/>
            </a:xfrm>
            <a:custGeom>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lumMod val="95000"/>
              </a:sysClr>
            </a:solidFill>
            <a:ln>
              <a:noFill/>
            </a:ln>
          </p:spPr>
          <p:txBody>
            <a:bodyPr vert="horz" wrap="square" lIns="128580" tIns="64290" rIns="128580" bIns="6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Tree>
    <p:extLst>
      <p:ext uri="{BB962C8B-B14F-4D97-AF65-F5344CB8AC3E}">
        <p14:creationId xmlns:p14="http://schemas.microsoft.com/office/powerpoint/2010/main" val="126883133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4_Title Only - With Background">
    <p:spTree>
      <p:nvGrpSpPr>
        <p:cNvPr id="1" name=""/>
        <p:cNvGrpSpPr/>
        <p:nvPr/>
      </p:nvGrpSpPr>
      <p:grpSpPr>
        <a:xfrm>
          <a:off x="0" y="0"/>
          <a:ext cx="0" cy="0"/>
        </a:xfrm>
      </p:grpSpPr>
      <p:sp>
        <p:nvSpPr>
          <p:cNvPr id="9" name="Title 28"/>
          <p:cNvSpPr>
            <a:spLocks noGrp="1"/>
          </p:cNvSpPr>
          <p:nvPr>
            <p:ph type="title" hasCustomPrompt="1"/>
          </p:nvPr>
        </p:nvSpPr>
        <p:spPr bwMode="gray">
          <a:xfrm>
            <a:off x="1549641" y="296239"/>
            <a:ext cx="10758316" cy="521208"/>
          </a:xfrm>
          <a:prstGeom prst="rect">
            <a:avLst/>
          </a:prstGeom>
        </p:spPr>
        <p:txBody>
          <a:bodyPr wrap="square" lIns="0" tIns="0" rIns="0" bIns="0" anchor="ctr" anchorCtr="0"/>
          <a:lstStyle>
            <a:lvl1pPr marL="0" algn="l" defTabSz="1218987" rtl="0" eaLnBrk="1" latinLnBrk="0" hangingPunct="1">
              <a:lnSpc>
                <a:spcPct val="100000"/>
              </a:lnSpc>
              <a:spcBef>
                <a:spcPct val="0"/>
              </a:spcBef>
              <a:buNone/>
              <a:tabLst>
                <a:tab pos="1218987"/>
              </a:tabLst>
              <a:defRPr lang="en-US" sz="3000" b="1" kern="1200" cap="none" spc="0" baseline="0">
                <a:solidFill>
                  <a:schemeClr val="bg1"/>
                </a:solidFill>
                <a:latin typeface="微软雅黑" pitchFamily="34" charset="-122"/>
                <a:ea typeface="微软雅黑" pitchFamily="34" charset="-122"/>
                <a:cs typeface="Arial" pitchFamily="34" charset="0"/>
              </a:defRPr>
            </a:lvl1pPr>
          </a:lstStyle>
          <a:p>
            <a:r>
              <a:rPr lang="en-US"/>
              <a:t>Click To Edit Master Title</a:t>
            </a:r>
          </a:p>
        </p:txBody>
      </p:sp>
      <p:sp>
        <p:nvSpPr>
          <p:cNvPr id="30" name="Text Placeholder 2">
            <a:extLst>
              <a:ext uri="{FF2B5EF4-FFF2-40B4-BE49-F238E27FC236}">
                <a16:creationId xmlns:a16="http://schemas.microsoft.com/office/drawing/2014/main" id="{847D31E4-FDB4-3CB6-AA36-33A086ACF0F2}"/>
              </a:ext>
            </a:extLst>
          </p:cNvPr>
          <p:cNvSpPr>
            <a:spLocks noGrp="1"/>
          </p:cNvSpPr>
          <p:nvPr>
            <p:ph type="body" idx="1"/>
          </p:nvPr>
        </p:nvSpPr>
        <p:spPr>
          <a:xfrm>
            <a:off x="1293048" y="1093227"/>
            <a:ext cx="10094308" cy="962492"/>
          </a:xfrm>
          <a:prstGeom prst="rect">
            <a:avLst/>
          </a:prstGeom>
        </p:spPr>
        <p:txBody>
          <a:bodyPr anchor="ctr"/>
          <a:lstStyle>
            <a:lvl1pPr marL="0" indent="0">
              <a:buNone/>
              <a:defRPr sz="2400" b="1">
                <a:latin typeface="微软雅黑" pitchFamily="34" charset="-122"/>
                <a:ea typeface="微软雅黑"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31" name="Content Placeholder 3">
            <a:extLst>
              <a:ext uri="{FF2B5EF4-FFF2-40B4-BE49-F238E27FC236}">
                <a16:creationId xmlns:a16="http://schemas.microsoft.com/office/drawing/2014/main" id="{3F021961-F4DF-424E-74AA-662EFD2A1A9D}"/>
              </a:ext>
            </a:extLst>
          </p:cNvPr>
          <p:cNvSpPr>
            <a:spLocks noGrp="1"/>
          </p:cNvSpPr>
          <p:nvPr>
            <p:ph sz="half" idx="2"/>
          </p:nvPr>
        </p:nvSpPr>
        <p:spPr>
          <a:xfrm>
            <a:off x="838727" y="2472347"/>
            <a:ext cx="10652233" cy="4063837"/>
          </a:xfrm>
          <a:prstGeom prst="rect">
            <a:avLst/>
          </a:prstGeom>
          <a:ln>
            <a:solidFill>
              <a:srgbClr val="0282D0"/>
            </a:solidFill>
          </a:ln>
        </p:spPr>
        <p:txBody>
          <a:bodyPr>
            <a:normAutofit/>
          </a:bodyPr>
          <a:lstStyle>
            <a:lvl1pPr marL="0" indent="0">
              <a:lnSpc>
                <a:spcPct val="150000"/>
              </a:lnSpc>
              <a:buNone/>
              <a:defRPr sz="1200">
                <a:latin typeface="微软雅黑" pitchFamily="34" charset="-122"/>
                <a:ea typeface="微软雅黑" pitchFamily="34" charset="-122"/>
              </a:defRPr>
            </a:lvl1pPr>
            <a:lvl2pPr>
              <a:lnSpc>
                <a:spcPct val="150000"/>
              </a:lnSpc>
              <a:defRPr sz="1600">
                <a:latin typeface="微软雅黑" pitchFamily="34" charset="-122"/>
                <a:ea typeface="微软雅黑" pitchFamily="34" charset="-122"/>
              </a:defRPr>
            </a:lvl2pPr>
            <a:lvl3pPr marL="1218986" indent="0">
              <a:buNone/>
              <a:defRPr sz="2000">
                <a:latin typeface="微软雅黑" pitchFamily="34" charset="-122"/>
                <a:ea typeface="微软雅黑" pitchFamily="34" charset="-122"/>
              </a:defRPr>
            </a:lvl3pPr>
            <a:lvl4pPr marL="1828480" indent="0">
              <a:buNone/>
              <a:defRPr sz="2000">
                <a:latin typeface="微软雅黑" pitchFamily="34" charset="-122"/>
                <a:ea typeface="微软雅黑" pitchFamily="34" charset="-122"/>
              </a:defRPr>
            </a:lvl4pPr>
            <a:lvl5pPr>
              <a:defRPr sz="2000">
                <a:latin typeface="微软雅黑" pitchFamily="34" charset="-122"/>
                <a:ea typeface="微软雅黑" pitchFamily="34" charset="-122"/>
              </a:defRPr>
            </a:lvl5pPr>
          </a:lstStyle>
          <a:p>
            <a:pPr lvl="0"/>
            <a:r>
              <a:rPr lang="en-US" altLang="zh-CN"/>
              <a:t>Click to edit Master text styles</a:t>
            </a:r>
          </a:p>
        </p:txBody>
      </p:sp>
      <p:grpSp>
        <p:nvGrpSpPr>
          <p:cNvPr id="6" name="组合 73">
            <a:extLst>
              <a:ext uri="{FF2B5EF4-FFF2-40B4-BE49-F238E27FC236}">
                <a16:creationId xmlns:a16="http://schemas.microsoft.com/office/drawing/2014/main" id="{F3577512-7F0A-2522-4F8D-B6B757763087}"/>
              </a:ext>
            </a:extLst>
          </p:cNvPr>
          <p:cNvGrpSpPr/>
          <p:nvPr userDrawn="1"/>
        </p:nvGrpSpPr>
        <p:grpSpPr>
          <a:xfrm>
            <a:off x="4322823" y="1169068"/>
            <a:ext cx="327433" cy="251070"/>
            <a:chOff x="5928340" y="670992"/>
            <a:chExt cx="506444" cy="470018"/>
          </a:xfrm>
          <a:solidFill>
            <a:schemeClr val="bg1"/>
          </a:solidFill>
        </p:grpSpPr>
        <p:sp>
          <p:nvSpPr>
            <p:cNvPr id="24" name="Freeform 36">
              <a:extLst>
                <a:ext uri="{FF2B5EF4-FFF2-40B4-BE49-F238E27FC236}">
                  <a16:creationId xmlns:a16="http://schemas.microsoft.com/office/drawing/2014/main" id="{422F634D-CD7C-45FE-2691-EB26B8927117}"/>
                </a:ext>
              </a:extLst>
            </p:cNvPr>
            <p:cNvSpPr>
              <a:spLocks noEditPoints="1"/>
            </p:cNvSpPr>
            <p:nvPr/>
          </p:nvSpPr>
          <p:spPr bwMode="auto">
            <a:xfrm>
              <a:off x="5993909" y="670992"/>
              <a:ext cx="241151" cy="160240"/>
            </a:xfrm>
            <a:custGeom>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6">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37">
              <a:extLst>
                <a:ext uri="{FF2B5EF4-FFF2-40B4-BE49-F238E27FC236}">
                  <a16:creationId xmlns:a16="http://schemas.microsoft.com/office/drawing/2014/main" id="{5EDFC11C-4BBC-87AA-F56B-71935FEDF9E8}"/>
                </a:ext>
              </a:extLst>
            </p:cNvPr>
            <p:cNvSpPr>
              <a:spLocks noEditPoints="1"/>
            </p:cNvSpPr>
            <p:nvPr/>
          </p:nvSpPr>
          <p:spPr bwMode="auto">
            <a:xfrm>
              <a:off x="6183208" y="766203"/>
              <a:ext cx="251576" cy="263409"/>
            </a:xfrm>
            <a:custGeom>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38">
              <a:extLst>
                <a:ext uri="{FF2B5EF4-FFF2-40B4-BE49-F238E27FC236}">
                  <a16:creationId xmlns:a16="http://schemas.microsoft.com/office/drawing/2014/main" id="{3EE5CC63-BE1C-C9D9-4A58-E80C1B189749}"/>
                </a:ext>
              </a:extLst>
            </p:cNvPr>
            <p:cNvSpPr>
              <a:spLocks noEditPoints="1"/>
            </p:cNvSpPr>
            <p:nvPr/>
          </p:nvSpPr>
          <p:spPr bwMode="auto">
            <a:xfrm>
              <a:off x="5928340" y="836444"/>
              <a:ext cx="304799" cy="304566"/>
            </a:xfrm>
            <a:custGeom>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6" name="组合 40">
            <a:extLst>
              <a:ext uri="{FF2B5EF4-FFF2-40B4-BE49-F238E27FC236}">
                <a16:creationId xmlns:a16="http://schemas.microsoft.com/office/drawing/2014/main" id="{8AAB1F44-ACDB-607C-B7E8-35635B24AA81}"/>
              </a:ext>
            </a:extLst>
          </p:cNvPr>
          <p:cNvGrpSpPr/>
          <p:nvPr userDrawn="1"/>
        </p:nvGrpSpPr>
        <p:grpSpPr>
          <a:xfrm>
            <a:off x="277962" y="1113221"/>
            <a:ext cx="884716" cy="853876"/>
            <a:chExt cx="1155700" cy="1155698"/>
          </a:xfrm>
          <a:solidFill>
            <a:schemeClr val="bg1">
              <a:lumMod val="65000"/>
            </a:schemeClr>
          </a:solidFill>
        </p:grpSpPr>
        <p:sp>
          <p:nvSpPr>
            <p:cNvPr id="17" name="Oval 33">
              <a:extLst>
                <a:ext uri="{FF2B5EF4-FFF2-40B4-BE49-F238E27FC236}">
                  <a16:creationId xmlns:a16="http://schemas.microsoft.com/office/drawing/2014/main" id="{F92DABE3-AA67-1DDC-F60C-D77D4810F9E6}"/>
                </a:ext>
              </a:extLst>
            </p:cNvPr>
            <p:cNvSpPr>
              <a:spLocks noChangeArrowheads="1"/>
            </p:cNvSpPr>
            <p:nvPr/>
          </p:nvSpPr>
          <p:spPr bwMode="auto">
            <a:xfrm>
              <a:off x="0" y="0"/>
              <a:ext cx="1155700" cy="1155698"/>
            </a:xfrm>
            <a:prstGeom prst="ellipse">
              <a:avLst/>
            </a:prstGeom>
            <a:solidFill>
              <a:srgbClr val="2EA7E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0" latinLnBrk="0" hangingPunct="0">
                <a:spcBef>
                  <a:spcPct val="20000"/>
                </a:spcBef>
                <a:buChar char="•"/>
                <a:defRPr sz="2000" kern="1200">
                  <a:solidFill>
                    <a:schemeClr val="accent1"/>
                  </a:solidFill>
                  <a:latin typeface="Arial" pitchFamily="34" charset="0"/>
                  <a:ea typeface="微软雅黑" pitchFamily="34" charset="-122"/>
                  <a:cs typeface="+mn-cs"/>
                </a:defRPr>
              </a:lvl1pPr>
              <a:lvl2pPr marL="742950" indent="-285750" algn="l" defTabSz="914400" rtl="0" eaLnBrk="0" latinLnBrk="0" hangingPunct="0">
                <a:spcBef>
                  <a:spcPct val="20000"/>
                </a:spcBef>
                <a:buChar char="–"/>
                <a:defRPr sz="2000" kern="1200">
                  <a:solidFill>
                    <a:schemeClr val="accent1"/>
                  </a:solidFill>
                  <a:latin typeface="Arial" pitchFamily="34" charset="0"/>
                  <a:ea typeface="仿宋_GB2312" pitchFamily="1" charset="-122"/>
                  <a:cs typeface="+mn-cs"/>
                </a:defRPr>
              </a:lvl2pPr>
              <a:lvl3pPr marL="1143000" indent="-228600" algn="l" defTabSz="914400" rtl="0" eaLnBrk="0" latinLnBrk="0" hangingPunct="0">
                <a:spcBef>
                  <a:spcPct val="20000"/>
                </a:spcBef>
                <a:buChar char="•"/>
                <a:defRPr sz="2400" kern="1200">
                  <a:solidFill>
                    <a:schemeClr val="tx1"/>
                  </a:solidFill>
                  <a:latin typeface="Arial" pitchFamily="34" charset="0"/>
                  <a:ea typeface="宋体" panose="02010600030101010101" pitchFamily="2" charset="-122"/>
                  <a:cs typeface="+mn-cs"/>
                </a:defRPr>
              </a:lvl3pPr>
              <a:lvl4pPr marL="16002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4pPr>
              <a:lvl5pPr marL="2057400" indent="-228600" algn="l" defTabSz="914400" rtl="0" eaLnBrk="0" latinLnBrk="0" hangingPunct="0">
                <a:spcBef>
                  <a:spcPct val="20000"/>
                </a:spcBef>
                <a:buChar char="»"/>
                <a:defRPr sz="2000" kern="1200">
                  <a:solidFill>
                    <a:schemeClr val="tx1"/>
                  </a:solidFill>
                  <a:latin typeface="Arial" pitchFamily="34" charset="0"/>
                  <a:ea typeface="宋体" panose="02010600030101010101" pitchFamily="2" charset="-122"/>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itchFamily="34" charset="0"/>
                  <a:ea typeface="宋体" panose="02010600030101010101" pitchFamily="2" charset="-122"/>
                  <a:cs typeface="+mn-cs"/>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8" name="Freeform 36">
              <a:extLst>
                <a:ext uri="{FF2B5EF4-FFF2-40B4-BE49-F238E27FC236}">
                  <a16:creationId xmlns:a16="http://schemas.microsoft.com/office/drawing/2014/main" id="{D97350B2-2CEF-DE2C-7503-6ED4C1857D33}"/>
                </a:ext>
              </a:extLst>
            </p:cNvPr>
            <p:cNvSpPr>
              <a:spLocks noEditPoints="1"/>
            </p:cNvSpPr>
            <p:nvPr/>
          </p:nvSpPr>
          <p:spPr bwMode="auto">
            <a:xfrm>
              <a:off x="261937" y="217487"/>
              <a:ext cx="712788" cy="701675"/>
            </a:xfrm>
            <a:custGeom>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1" name="矩形 67">
            <a:extLst>
              <a:ext uri="{FF2B5EF4-FFF2-40B4-BE49-F238E27FC236}">
                <a16:creationId xmlns:a16="http://schemas.microsoft.com/office/drawing/2014/main" id="{6ABA95C0-806D-ECB1-8A2F-307099397213}"/>
              </a:ext>
            </a:extLst>
          </p:cNvPr>
          <p:cNvSpPr/>
          <p:nvPr userDrawn="1"/>
        </p:nvSpPr>
        <p:spPr>
          <a:xfrm>
            <a:off x="838679" y="2227700"/>
            <a:ext cx="10652234" cy="244647"/>
          </a:xfrm>
          <a:prstGeom prst="rect">
            <a:avLst/>
          </a:prstGeom>
          <a:solidFill>
            <a:srgbClr val="0282D0"/>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EEFFFD"/>
                </a:solidFill>
                <a:latin typeface="Franklin Gothic Book" charset="0"/>
                <a:ea typeface="+mn-ea"/>
                <a:cs typeface="+mn-cs"/>
              </a:defRPr>
            </a:lvl1pPr>
            <a:lvl2pPr marL="457200" algn="l" defTabSz="914400" rtl="0" eaLnBrk="1" latinLnBrk="0" hangingPunct="1">
              <a:defRPr sz="1800" kern="1200">
                <a:solidFill>
                  <a:srgbClr val="EEFFFD"/>
                </a:solidFill>
                <a:latin typeface="Franklin Gothic Book" charset="0"/>
                <a:ea typeface="+mn-ea"/>
                <a:cs typeface="+mn-cs"/>
              </a:defRPr>
            </a:lvl2pPr>
            <a:lvl3pPr marL="914400" algn="l" defTabSz="914400" rtl="0" eaLnBrk="1" latinLnBrk="0" hangingPunct="1">
              <a:defRPr sz="1800" kern="1200">
                <a:solidFill>
                  <a:srgbClr val="EEFFFD"/>
                </a:solidFill>
                <a:latin typeface="Franklin Gothic Book" charset="0"/>
                <a:ea typeface="+mn-ea"/>
                <a:cs typeface="+mn-cs"/>
              </a:defRPr>
            </a:lvl3pPr>
            <a:lvl4pPr marL="1371600" algn="l" defTabSz="914400" rtl="0" eaLnBrk="1" latinLnBrk="0" hangingPunct="1">
              <a:defRPr sz="1800" kern="1200">
                <a:solidFill>
                  <a:srgbClr val="EEFFFD"/>
                </a:solidFill>
                <a:latin typeface="Franklin Gothic Book" charset="0"/>
                <a:ea typeface="+mn-ea"/>
                <a:cs typeface="+mn-cs"/>
              </a:defRPr>
            </a:lvl4pPr>
            <a:lvl5pPr marL="1828800" algn="l" defTabSz="914400" rtl="0" eaLnBrk="1" latinLnBrk="0" hangingPunct="1">
              <a:defRPr sz="1800" kern="1200">
                <a:solidFill>
                  <a:srgbClr val="EEFFFD"/>
                </a:solidFill>
                <a:latin typeface="Franklin Gothic Book" charset="0"/>
                <a:ea typeface="+mn-ea"/>
                <a:cs typeface="+mn-cs"/>
              </a:defRPr>
            </a:lvl5pPr>
            <a:lvl6pPr marL="2286000" algn="l" defTabSz="914400" rtl="0" eaLnBrk="1" latinLnBrk="0" hangingPunct="1">
              <a:defRPr sz="1800" kern="1200">
                <a:solidFill>
                  <a:srgbClr val="EEFFFD"/>
                </a:solidFill>
                <a:latin typeface="Franklin Gothic Book" charset="0"/>
                <a:ea typeface="+mn-ea"/>
                <a:cs typeface="+mn-cs"/>
              </a:defRPr>
            </a:lvl6pPr>
            <a:lvl7pPr marL="2743200" algn="l" defTabSz="914400" rtl="0" eaLnBrk="1" latinLnBrk="0" hangingPunct="1">
              <a:defRPr sz="1800" kern="1200">
                <a:solidFill>
                  <a:srgbClr val="EEFFFD"/>
                </a:solidFill>
                <a:latin typeface="Franklin Gothic Book" charset="0"/>
                <a:ea typeface="+mn-ea"/>
                <a:cs typeface="+mn-cs"/>
              </a:defRPr>
            </a:lvl7pPr>
            <a:lvl8pPr marL="3200400" algn="l" defTabSz="914400" rtl="0" eaLnBrk="1" latinLnBrk="0" hangingPunct="1">
              <a:defRPr sz="1800" kern="1200">
                <a:solidFill>
                  <a:srgbClr val="EEFFFD"/>
                </a:solidFill>
                <a:latin typeface="Franklin Gothic Book" charset="0"/>
                <a:ea typeface="+mn-ea"/>
                <a:cs typeface="+mn-cs"/>
              </a:defRPr>
            </a:lvl8pPr>
            <a:lvl9pPr marL="3657600" algn="l" defTabSz="914400" rtl="0" eaLnBrk="1" latinLnBrk="0" hangingPunct="1">
              <a:defRPr sz="1800" kern="1200">
                <a:solidFill>
                  <a:srgbClr val="EEFFFD"/>
                </a:solidFill>
                <a:latin typeface="Franklin Gothic Book" charset="0"/>
                <a:ea typeface="+mn-ea"/>
                <a:cs typeface="+mn-cs"/>
              </a:defRPr>
            </a:lvl9pPr>
          </a:lstStyle>
          <a:p>
            <a:pPr algn="ctr"/>
            <a:endParaRPr lang="zh-CN" altLang="en-US"/>
          </a:p>
        </p:txBody>
      </p:sp>
    </p:spTree>
    <p:extLst>
      <p:ext uri="{BB962C8B-B14F-4D97-AF65-F5344CB8AC3E}">
        <p14:creationId xmlns:p14="http://schemas.microsoft.com/office/powerpoint/2010/main" val="9889714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dur="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dur="1000" accel="50000" decel="50000" fill="hold" nodeType="withEffect">
                                  <p:stCondLst>
                                    <p:cond delay="0"/>
                                  </p:stCondLst>
                                  <p:childTnLst>
                                    <p:animMotion origin="layout" path="M 6.25E-07 -4.07407E-06 L -0.30925 0.12084" pathEditMode="relative" rAng="0" ptsTypes="AA">
                                      <p:cBhvr>
                                        <p:cTn id="8" dur="1000" spd="-99900" fill="hold"/>
                                        <p:tgtEl>
                                          <p:spTgt spid="16"/>
                                        </p:tgtEl>
                                        <p:attrNameLst>
                                          <p:attrName>ppt_x,ppt_y</p:attrName>
                                        </p:attrNameLst>
                                      </p:cBhvr>
                                      <p:rCtr x="-15469"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Blank">
    <p:spTree>
      <p:nvGrpSpPr>
        <p:cNvPr id="1" name=""/>
        <p:cNvGrpSpPr/>
        <p:nvPr/>
      </p:nvGrpSpPr>
      <p:grpSpPr>
        <a:xfrm>
          <a:off x="0" y="0"/>
          <a:ext cx="0" cy="0"/>
        </a:xfrm>
      </p:grpSpPr>
      <p:pic>
        <p:nvPicPr>
          <p:cNvPr id="9" name="Picture 8">
            <a:extLst>
              <a:ext uri="{FF2B5EF4-FFF2-40B4-BE49-F238E27FC236}">
                <a16:creationId xmlns:a16="http://schemas.microsoft.com/office/drawing/2014/main" id="{F0739591-6F80-03B9-68FB-3302837D5D70}"/>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grpSp>
        <p:nvGrpSpPr>
          <p:cNvPr id="16" name="Group 15">
            <a:extLst>
              <a:ext uri="{FF2B5EF4-FFF2-40B4-BE49-F238E27FC236}">
                <a16:creationId xmlns:a16="http://schemas.microsoft.com/office/drawing/2014/main" id="{125E6B77-A820-60D3-F237-2BB7843B3F46}"/>
              </a:ext>
            </a:extLst>
          </p:cNvPr>
          <p:cNvGrpSpPr/>
          <p:nvPr userDrawn="1"/>
        </p:nvGrpSpPr>
        <p:grpSpPr>
          <a:xfrm>
            <a:off x="9939566" y="131509"/>
            <a:ext cx="2194559" cy="1080000"/>
            <a:chOff x="9997441" y="131509"/>
            <a:chExt cx="2194559" cy="1080000"/>
          </a:xfrm>
        </p:grpSpPr>
        <p:grpSp>
          <p:nvGrpSpPr>
            <p:cNvPr id="17" name="Group 16">
              <a:extLst>
                <a:ext uri="{FF2B5EF4-FFF2-40B4-BE49-F238E27FC236}">
                  <a16:creationId xmlns:a16="http://schemas.microsoft.com/office/drawing/2014/main" id="{60859A5C-723B-0791-E02B-1FC25352E9FA}"/>
                </a:ext>
              </a:extLst>
            </p:cNvPr>
            <p:cNvGrpSpPr/>
            <p:nvPr/>
          </p:nvGrpSpPr>
          <p:grpSpPr>
            <a:xfrm rot="10800000">
              <a:off x="9997441" y="131509"/>
              <a:ext cx="2194559" cy="1080000"/>
              <a:chOff x="-1354596" y="1053296"/>
              <a:chExt cx="2592377" cy="1152000"/>
            </a:xfrm>
            <a:solidFill>
              <a:srgbClr val="4686C9"/>
            </a:solidFill>
          </p:grpSpPr>
          <p:sp>
            <p:nvSpPr>
              <p:cNvPr id="19" name="Rectangle 18">
                <a:extLst>
                  <a:ext uri="{FF2B5EF4-FFF2-40B4-BE49-F238E27FC236}">
                    <a16:creationId xmlns:a16="http://schemas.microsoft.com/office/drawing/2014/main" id="{1D009657-9EC1-E7FF-9505-408AC72E4776}"/>
                  </a:ext>
                </a:extLst>
              </p:cNvPr>
              <p:cNvSpPr/>
              <p:nvPr/>
            </p:nvSpPr>
            <p:spPr>
              <a:xfrm>
                <a:off x="-1354596" y="1053296"/>
                <a:ext cx="2106950" cy="11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0" name="Flowchart: Connector 19">
                <a:extLst>
                  <a:ext uri="{FF2B5EF4-FFF2-40B4-BE49-F238E27FC236}">
                    <a16:creationId xmlns:a16="http://schemas.microsoft.com/office/drawing/2014/main" id="{F992DE8E-995A-9CF5-35E4-15DA672D25D4}"/>
                  </a:ext>
                </a:extLst>
              </p:cNvPr>
              <p:cNvSpPr/>
              <p:nvPr/>
            </p:nvSpPr>
            <p:spPr>
              <a:xfrm>
                <a:off x="85781" y="1053296"/>
                <a:ext cx="1152000" cy="1152000"/>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8" name="TextBox 17">
              <a:extLst>
                <a:ext uri="{FF2B5EF4-FFF2-40B4-BE49-F238E27FC236}">
                  <a16:creationId xmlns:a16="http://schemas.microsoft.com/office/drawing/2014/main" id="{3411BAF4-F369-DF23-0547-8CA0580D84F6}"/>
                </a:ext>
              </a:extLst>
            </p:cNvPr>
            <p:cNvSpPr txBox="1"/>
            <p:nvPr/>
          </p:nvSpPr>
          <p:spPr>
            <a:xfrm>
              <a:off x="10317265" y="204282"/>
              <a:ext cx="1757125" cy="8466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a:solidFill>
                    <a:schemeClr val="bg1"/>
                  </a:solidFill>
                </a:rPr>
                <a:t>数智创新</a:t>
              </a:r>
              <a:endParaRPr lang="en-US" altLang="zh-CN" sz="2800">
                <a:solidFill>
                  <a:schemeClr val="bg1"/>
                </a:solidFill>
              </a:endParaRPr>
            </a:p>
            <a:p>
              <a:r>
                <a:rPr lang="zh-CN" altLang="en-US" sz="2800">
                  <a:solidFill>
                    <a:schemeClr val="bg1"/>
                  </a:solidFill>
                </a:rPr>
                <a:t>变革未来</a:t>
              </a:r>
              <a:endParaRPr lang="en-US" altLang="zh-CN" sz="2800">
                <a:solidFill>
                  <a:schemeClr val="bg1"/>
                </a:solidFill>
              </a:endParaRPr>
            </a:p>
          </p:txBody>
        </p:sp>
      </p:grpSp>
    </p:spTree>
    <p:extLst>
      <p:ext uri="{BB962C8B-B14F-4D97-AF65-F5344CB8AC3E}">
        <p14:creationId xmlns:p14="http://schemas.microsoft.com/office/powerpoint/2010/main" val="126885108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grpSp>
        <p:nvGrpSpPr>
          <p:cNvPr id="11" name="Group 10">
            <a:extLst>
              <a:ext uri="{FF2B5EF4-FFF2-40B4-BE49-F238E27FC236}">
                <a16:creationId xmlns:a16="http://schemas.microsoft.com/office/drawing/2014/main" id="{8562DD51-F5A7-253A-0992-107A13A396EC}"/>
              </a:ext>
            </a:extLst>
          </p:cNvPr>
          <p:cNvGrpSpPr/>
          <p:nvPr userDrawn="1"/>
        </p:nvGrpSpPr>
        <p:grpSpPr>
          <a:xfrm>
            <a:off x="0" y="168599"/>
            <a:ext cx="12192000" cy="786441"/>
            <a:chOff x="0" y="351479"/>
            <a:chExt cx="12192000" cy="646335"/>
          </a:xfrm>
        </p:grpSpPr>
        <p:sp>
          <p:nvSpPr>
            <p:cNvPr id="5" name="矩形 6">
              <a:extLst>
                <a:ext uri="{FF2B5EF4-FFF2-40B4-BE49-F238E27FC236}">
                  <a16:creationId xmlns:a16="http://schemas.microsoft.com/office/drawing/2014/main" id="{86FB810B-09A0-AE66-70C9-92AC6AAE05FD}"/>
                </a:ext>
              </a:extLst>
            </p:cNvPr>
            <p:cNvSpPr/>
            <p:nvPr userDrawn="1"/>
          </p:nvSpPr>
          <p:spPr>
            <a:xfrm>
              <a:off x="0" y="450937"/>
              <a:ext cx="1215025" cy="450937"/>
            </a:xfrm>
            <a:prstGeom prst="rect">
              <a:avLst/>
            </a:prstGeom>
            <a:solidFill>
              <a:srgbClr val="2EA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 name="矩形 7">
              <a:extLst>
                <a:ext uri="{FF2B5EF4-FFF2-40B4-BE49-F238E27FC236}">
                  <a16:creationId xmlns:a16="http://schemas.microsoft.com/office/drawing/2014/main" id="{D1DD4A9D-4E59-ACDB-B666-D47BE69FADDD}"/>
                </a:ext>
              </a:extLst>
            </p:cNvPr>
            <p:cNvSpPr/>
            <p:nvPr userDrawn="1"/>
          </p:nvSpPr>
          <p:spPr>
            <a:xfrm>
              <a:off x="1215025" y="450936"/>
              <a:ext cx="10976975" cy="45093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 name="直角三角形 8">
              <a:extLst>
                <a:ext uri="{FF2B5EF4-FFF2-40B4-BE49-F238E27FC236}">
                  <a16:creationId xmlns:a16="http://schemas.microsoft.com/office/drawing/2014/main" id="{E0177407-331D-530D-52E3-698AD332285F}"/>
                </a:ext>
              </a:extLst>
            </p:cNvPr>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9" name="Rectangle 5">
              <a:extLst>
                <a:ext uri="{FF2B5EF4-FFF2-40B4-BE49-F238E27FC236}">
                  <a16:creationId xmlns:a16="http://schemas.microsoft.com/office/drawing/2014/main" id="{58416421-B74D-341A-C392-684EA7723661}"/>
                </a:ext>
              </a:extLst>
            </p:cNvPr>
            <p:cNvSpPr>
              <a:spLocks noChangeArrowheads="1"/>
            </p:cNvSpPr>
            <p:nvPr userDrawn="1"/>
          </p:nvSpPr>
          <p:spPr bwMode="auto">
            <a:xfrm rot="16200000">
              <a:off x="11129319" y="343982"/>
              <a:ext cx="634120" cy="673544"/>
            </a:xfrm>
            <a:custGeom>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20000"/>
                </a:lnSpc>
                <a:spcBef>
                  <a:spcPct val="0"/>
                </a:spcBef>
                <a:spcAft>
                  <a:spcPct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282627016"/>
      </p:ext>
    </p:extLst>
  </p:cSld>
  <p:clrMap bg1="lt1" tx1="dk1" bg2="lt2" tx2="dk2" accent1="accent1" accent2="accent2" accent3="accent3" accent4="accent4" accent5="accent5" accent6="accent6" hlink="hlink" folHlink="folHlink"/>
  <p:sldLayoutIdLst>
    <p:sldLayoutId id="2147483660" r:id="rId1"/>
    <p:sldLayoutId id="2147483684" r:id="rId2"/>
    <p:sldLayoutId id="2147483686" r:id="rId3"/>
    <p:sldLayoutId id="2147483720" r:id="rId4"/>
    <p:sldLayoutId id="2147483721"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mc:Choice xmlns:p14="http://schemas.microsoft.com/office/powerpoint/2010/main" Requires="p14">
      <p:transition spd="med" p14:dur="700">
        <p:fade/>
      </p:transition>
    </mc:Choice>
    <mc:Fallback>
      <p:transition spd="med">
        <p:fade/>
      </p:transition>
    </mc:Fallback>
  </mc:AlternateContent>
  <p:timing/>
  <p:hf sldNum="0" hdr="0" dt="0"/>
  <p:txStyles>
    <p:titleStyle>
      <a:lvl1pPr algn="ctr" defTabSz="1218987" rtl="0" eaLnBrk="1" latinLnBrk="0" hangingPunct="1">
        <a:spcBef>
          <a:spcPct val="0"/>
        </a:spcBef>
        <a:buNone/>
        <a:defRPr sz="4300" kern="1200" cap="all" baseline="0">
          <a:solidFill>
            <a:schemeClr val="tx1"/>
          </a:solidFill>
          <a:latin typeface="Arial" pitchFamily="34" charset="0"/>
          <a:ea typeface="+mj-ea"/>
          <a:cs typeface="Arial" pitchFamily="34" charset="0"/>
        </a:defRPr>
      </a:lvl1pPr>
    </p:titleStyle>
    <p:bodyStyle>
      <a:lvl1pPr marL="457120" indent="-457120" algn="l" defTabSz="1218987" rtl="0" eaLnBrk="1" latinLnBrk="0" hangingPunct="1">
        <a:spcBef>
          <a:spcPct val="20000"/>
        </a:spcBef>
        <a:buClr>
          <a:schemeClr val="tx2"/>
        </a:buClr>
        <a:buFont typeface="Wingdings" pitchFamily="2" charset="2"/>
        <a:buChar char="§"/>
        <a:defRPr sz="4300" kern="1200">
          <a:solidFill>
            <a:schemeClr val="tx1"/>
          </a:solidFill>
          <a:latin typeface="Arial" pitchFamily="34" charset="0"/>
          <a:ea typeface="+mn-ea"/>
          <a:cs typeface="Arial" pitchFamily="34" charset="0"/>
        </a:defRPr>
      </a:lvl1pPr>
      <a:lvl2pPr marL="990427" indent="-380933" algn="l" defTabSz="1218987" rtl="0" eaLnBrk="1" latinLnBrk="0" hangingPunct="1">
        <a:spcBef>
          <a:spcPct val="20000"/>
        </a:spcBef>
        <a:buClr>
          <a:schemeClr val="tx2"/>
        </a:buClr>
        <a:buFont typeface="Wingdings" pitchFamily="2" charset="2"/>
        <a:buChar char="§"/>
        <a:defRPr sz="3700" kern="1200">
          <a:solidFill>
            <a:schemeClr val="tx1"/>
          </a:solidFill>
          <a:latin typeface="Arial" pitchFamily="34" charset="0"/>
          <a:ea typeface="+mn-ea"/>
          <a:cs typeface="Arial" pitchFamily="34" charset="0"/>
        </a:defRPr>
      </a:lvl2pPr>
      <a:lvl3pPr marL="1523733" indent="-304747" algn="l" defTabSz="1218987" rtl="0" eaLnBrk="1" latinLnBrk="0" hangingPunct="1">
        <a:spcBef>
          <a:spcPct val="20000"/>
        </a:spcBef>
        <a:buClr>
          <a:schemeClr val="tx2"/>
        </a:buClr>
        <a:buFont typeface="Wingdings" pitchFamily="2" charset="2"/>
        <a:buChar char="§"/>
        <a:defRPr sz="3200" kern="1200">
          <a:solidFill>
            <a:schemeClr val="tx1"/>
          </a:solidFill>
          <a:latin typeface="Arial" pitchFamily="34" charset="0"/>
          <a:ea typeface="+mn-ea"/>
          <a:cs typeface="Arial" pitchFamily="34" charset="0"/>
        </a:defRPr>
      </a:lvl3pPr>
      <a:lvl4pPr marL="2133227"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4pPr>
      <a:lvl5pPr marL="2742720" indent="-304747" algn="l" defTabSz="1218987" rtl="0" eaLnBrk="1" latinLnBrk="0" hangingPunct="1">
        <a:spcBef>
          <a:spcPct val="20000"/>
        </a:spcBef>
        <a:buClr>
          <a:schemeClr val="tx2"/>
        </a:buClr>
        <a:buFont typeface="Wingdings" pitchFamily="2" charset="2"/>
        <a:buChar char="§"/>
        <a:defRPr sz="2700" kern="1200">
          <a:solidFill>
            <a:schemeClr val="tx1"/>
          </a:solidFill>
          <a:latin typeface="Arial" pitchFamily="34" charset="0"/>
          <a:ea typeface="+mn-ea"/>
          <a:cs typeface="Arial"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image" Target="../media/image1.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5.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3605012011201005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Box 14"/>
          <p:cNvSpPr txBox="1"/>
          <p:nvPr/>
        </p:nvSpPr>
        <p:spPr>
          <a:xfrm>
            <a:off x="1087217" y="2900574"/>
            <a:ext cx="9665664" cy="8022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lnSpc>
                <a:spcPct val="120000"/>
              </a:lnSpc>
              <a:defRPr/>
            </a:pPr>
            <a:r>
              <a:rPr lang="zh-CN" altLang="en-US"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rPr>
              <a:t>智能灌溉系统应用研究</a:t>
            </a:r>
            <a:endParaRPr lang="en-US" altLang="zh-CN" sz="4200" b="1">
              <a:solidFill>
                <a:srgbClr val="00397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2675642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 name="Picture 2">
            <a:extLst>
              <a:ext uri="{FF2B5EF4-FFF2-40B4-BE49-F238E27FC236}">
                <a16:creationId xmlns:a16="http://schemas.microsoft.com/office/drawing/2014/main" id="{73DB93DD-8314-CC2E-0444-E8DC6CC887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526"/>
            <a:ext cx="12192000" cy="6858000"/>
          </a:xfrm>
          <a:prstGeom prst="rect">
            <a:avLst/>
          </a:prstGeom>
        </p:spPr>
      </p:pic>
      <p:sp>
        <p:nvSpPr>
          <p:cNvPr id="33" name="TextBox 32">
            <a:extLst>
              <a:ext uri="{FF2B5EF4-FFF2-40B4-BE49-F238E27FC236}">
                <a16:creationId xmlns:a16="http://schemas.microsoft.com/office/drawing/2014/main" id="{BA9DE6F8-DEE1-44AA-8DB9-F518A08EAD55}"/>
              </a:ext>
            </a:extLst>
          </p:cNvPr>
          <p:cNvSpPr txBox="1"/>
          <p:nvPr/>
        </p:nvSpPr>
        <p:spPr>
          <a:xfrm>
            <a:off x="3136740" y="3108818"/>
            <a:ext cx="8032828" cy="6403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685800" defTabSz="914377">
              <a:lnSpc>
                <a:spcPts val="5000"/>
              </a:lnSpc>
              <a:buFont typeface="+mj-lt"/>
              <a:buAutoNum type="arabicPeriod"/>
            </a:pPr>
            <a:r>
              <a:rPr kumimoji="0" lang="zh-CN" altLang="en-US" sz="2200" b="1" i="0" u="none" strike="noStrike" kern="1200" cap="none" spc="0" normalizeH="0" baseline="0" noProof="0">
                <a:ln>
                  <a:noFill/>
                </a:ln>
                <a:effectLst/>
                <a:uLnTx/>
                <a:uFillTx/>
                <a:latin typeface="微软雅黑" pitchFamily="34" charset="-122"/>
                <a:ea typeface="微软雅黑" pitchFamily="34" charset="-122"/>
              </a:rPr>
              <a:t> 智能灌溉系统的概念与特点
 智能灌溉系统的技术原理
 智能灌溉系统的组成部分
 智能灌溉系统的优点与优势
 智能灌溉系统的应用场景分析
 智能灌溉系统的国内外发展现状
 智能灌溉系统存在的问题及挑战
 智能灌溉系统的未来发展趋势</a:t>
            </a:r>
          </a:p>
        </p:txBody>
      </p:sp>
      <p:grpSp>
        <p:nvGrpSpPr>
          <p:cNvPr id="10" name="组合 1">
            <a:extLst>
              <a:ext uri="{FF2B5EF4-FFF2-40B4-BE49-F238E27FC236}">
                <a16:creationId xmlns:a16="http://schemas.microsoft.com/office/drawing/2014/main" id="{82131953-FF7F-A4AB-6E30-956A37615C41}"/>
              </a:ext>
            </a:extLst>
          </p:cNvPr>
          <p:cNvGrpSpPr/>
          <p:nvPr/>
        </p:nvGrpSpPr>
        <p:grpSpPr>
          <a:xfrm>
            <a:off x="532109" y="191308"/>
            <a:ext cx="1979598" cy="1715045"/>
            <a:chOff x="5247894" y="3088828"/>
            <a:chExt cx="1655322" cy="1440000"/>
          </a:xfrm>
        </p:grpSpPr>
        <p:sp>
          <p:nvSpPr>
            <p:cNvPr id="11" name="椭圆 13">
              <a:extLst>
                <a:ext uri="{FF2B5EF4-FFF2-40B4-BE49-F238E27FC236}">
                  <a16:creationId xmlns:a16="http://schemas.microsoft.com/office/drawing/2014/main" id="{509B2036-5F74-3D21-6616-75CD51A97177}"/>
                </a:ext>
              </a:extLst>
            </p:cNvPr>
            <p:cNvSpPr/>
            <p:nvPr userDrawn="1"/>
          </p:nvSpPr>
          <p:spPr>
            <a:xfrm>
              <a:off x="5376000" y="3088828"/>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zh-CN" altLang="en-US"/>
            </a:p>
          </p:txBody>
        </p:sp>
        <p:sp>
          <p:nvSpPr>
            <p:cNvPr id="12" name="TextBox 15">
              <a:extLst>
                <a:ext uri="{FF2B5EF4-FFF2-40B4-BE49-F238E27FC236}">
                  <a16:creationId xmlns:a16="http://schemas.microsoft.com/office/drawing/2014/main" id="{529419BA-3417-7846-C539-4714E5A3F00C}"/>
                </a:ext>
              </a:extLst>
            </p:cNvPr>
            <p:cNvSpPr txBox="1"/>
            <p:nvPr userDrawn="1"/>
          </p:nvSpPr>
          <p:spPr>
            <a:xfrm>
              <a:off x="5247894" y="3895918"/>
              <a:ext cx="165532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a:solidFill>
                    <a:schemeClr val="tx1">
                      <a:lumMod val="65000"/>
                      <a:lumOff val="35000"/>
                    </a:schemeClr>
                  </a:solidFill>
                  <a:latin typeface="Agency FB" panose="020b0503020202020204" pitchFamily="34" charset="0"/>
                  <a:ea typeface="Adobe 宋体 Std L" pitchFamily="18" charset="-122"/>
                </a:rPr>
                <a:t>Contents Page</a:t>
              </a:r>
              <a:endParaRPr lang="zh-CN" altLang="en-US" sz="1600">
                <a:solidFill>
                  <a:schemeClr val="tx1">
                    <a:lumMod val="65000"/>
                    <a:lumOff val="35000"/>
                  </a:schemeClr>
                </a:solidFill>
                <a:latin typeface="Agency FB" panose="020b0503020202020204" pitchFamily="34" charset="0"/>
                <a:ea typeface="Adobe 宋体 Std L" pitchFamily="18" charset="-122"/>
              </a:endParaRPr>
            </a:p>
          </p:txBody>
        </p:sp>
        <p:sp>
          <p:nvSpPr>
            <p:cNvPr id="13" name="文本框 13">
              <a:extLst>
                <a:ext uri="{FF2B5EF4-FFF2-40B4-BE49-F238E27FC236}">
                  <a16:creationId xmlns:a16="http://schemas.microsoft.com/office/drawing/2014/main" id="{C6BACFCD-D4D6-549E-7972-E55AF8F360B9}"/>
                </a:ext>
              </a:extLst>
            </p:cNvPr>
            <p:cNvSpPr txBox="1"/>
            <p:nvPr userDrawn="1"/>
          </p:nvSpPr>
          <p:spPr>
            <a:xfrm>
              <a:off x="5247894" y="3435952"/>
              <a:ext cx="1655322" cy="439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b="1">
                  <a:solidFill>
                    <a:schemeClr val="tx1">
                      <a:lumMod val="65000"/>
                      <a:lumOff val="35000"/>
                    </a:schemeClr>
                  </a:solidFill>
                  <a:ea typeface="微软雅黑"/>
                </a:rPr>
                <a:t>目录页</a:t>
              </a:r>
            </a:p>
          </p:txBody>
        </p:sp>
      </p:grpSp>
    </p:spTree>
    <p:extLst>
      <p:ext uri="{BB962C8B-B14F-4D97-AF65-F5344CB8AC3E}">
        <p14:creationId xmlns:p14="http://schemas.microsoft.com/office/powerpoint/2010/main" val="11160929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智能灌溉系统的概念与特点</a:t>
            </a:r>
          </a:p>
        </p:txBody>
      </p:sp>
      <p:sp>
        <p:nvSpPr>
          <p:cNvPr id="3" name="Subtitle 2"/>
          <p:cNvSpPr>
            <a:spLocks noGrp="1"/>
          </p:cNvSpPr>
          <p:nvPr>
            <p:ph type="subTitle" idx="1"/>
          </p:nvPr>
        </p:nvSpPr>
        <p:spPr/>
        <p:txBody>
          <a:bodyPr/>
          <a:lstStyle/>
          <a:p>
            <a:r>
              <a:t>智能灌溉系统应用研究</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智能灌溉系统的概念与特点</a:t>
            </a:r>
          </a:p>
        </p:txBody>
      </p:sp>
      <p:sp>
        <p:nvSpPr>
          <p:cNvPr id="3" name="Text Placeholder 2"/>
          <p:cNvSpPr>
            <a:spLocks noGrp="1"/>
          </p:cNvSpPr>
          <p:nvPr>
            <p:ph type="body" idx="1"/>
          </p:nvPr>
        </p:nvSpPr>
        <p:spPr/>
        <p:txBody>
          <a:bodyPr/>
          <a:lstStyle/>
          <a:p>
            <a:r>
              <a:t>智能灌溉系统的概念</a:t>
            </a:r>
          </a:p>
        </p:txBody>
      </p:sp>
      <p:sp>
        <p:nvSpPr>
          <p:cNvPr id="4" name="Content Placeholder 3"/>
          <p:cNvSpPr>
            <a:spLocks noGrp="1"/>
          </p:cNvSpPr>
          <p:nvPr>
            <p:ph sz="half" idx="2"/>
          </p:nvPr>
        </p:nvSpPr>
        <p:spPr/>
        <p:txBody>
          <a:bodyPr/>
          <a:lstStyle/>
          <a:p>
            <a:r>
              <a:t>1. 智能灌溉系统是一种基于现代信息技术和自动化技术的灌溉管理系统，它能够自动监测和控制农田的灌溉过程，以实现节水、高效、精准的灌溉。</a:t>
            </a:r>
          </a:p>
          <a:p>
            <a:r>
              <a:t>2. 智能灌溉系统通常包括传感器、控制器、数据处理和通信设备等组成部分，通过这些设备可以实时监测农田的土壤湿度、气象条件等参数，并根据这些参数自动调整灌溉量和灌溉时间。</a:t>
            </a:r>
          </a:p>
          <a:p>
            <a:r>
              <a:t>3. 智能灌溉系统不仅可以提高灌溉效率，减少水资源的浪费，还可以改善农田的生态环境，提高农作物的产量和质量。</a:t>
            </a:r>
          </a:p>
        </p:txBody>
      </p:sp>
      <p:sp>
        <p:nvSpPr>
          <p:cNvPr id="5" name="Text Placeholder 4"/>
          <p:cNvSpPr>
            <a:spLocks noGrp="1"/>
          </p:cNvSpPr>
          <p:nvPr>
            <p:ph type="body" idx="3"/>
          </p:nvPr>
        </p:nvSpPr>
        <p:spPr/>
        <p:txBody>
          <a:bodyPr/>
          <a:lstStyle/>
          <a:p>
            <a:r>
              <a:t>智能灌溉系统的优点</a:t>
            </a:r>
          </a:p>
        </p:txBody>
      </p:sp>
      <p:sp>
        <p:nvSpPr>
          <p:cNvPr id="6" name="Content Placeholder 5"/>
          <p:cNvSpPr>
            <a:spLocks noGrp="1"/>
          </p:cNvSpPr>
          <p:nvPr>
            <p:ph sz="half" idx="4"/>
          </p:nvPr>
        </p:nvSpPr>
        <p:spPr/>
        <p:txBody>
          <a:bodyPr/>
          <a:lstStyle/>
          <a:p>
            <a:r>
              <a:t>1. 智能灌溉系统能够实现精确灌溉，避免了过量灌溉和不足灌溉的问题，从而提高了灌溉效率和农作物的产量。</a:t>
            </a:r>
          </a:p>
          <a:p>
            <a:r>
              <a:t>2. 智能灌溉系统能够实时监测农田的土壤湿度和气象条件，及时调整灌溉量和灌溉时间，减少了水资源的浪费。</a:t>
            </a:r>
          </a:p>
          <a:p>
            <a:r>
              <a:t>3. 智能灌溉系统能够改善农田的生态环境，减少土壤侵蚀和水土流失，保护农田的土壤质量。</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智能灌溉系统的概念与特点</a:t>
            </a:r>
          </a:p>
        </p:txBody>
      </p:sp>
      <p:sp>
        <p:nvSpPr>
          <p:cNvPr id="3" name="Text Placeholder 2"/>
          <p:cNvSpPr>
            <a:spLocks noGrp="1"/>
          </p:cNvSpPr>
          <p:nvPr>
            <p:ph type="body" idx="1"/>
          </p:nvPr>
        </p:nvSpPr>
        <p:spPr/>
        <p:txBody>
          <a:bodyPr/>
          <a:lstStyle/>
          <a:p>
            <a:r>
              <a:t>智能灌溉系统的应用范围</a:t>
            </a:r>
          </a:p>
        </p:txBody>
      </p:sp>
      <p:sp>
        <p:nvSpPr>
          <p:cNvPr id="4" name="Content Placeholder 3"/>
          <p:cNvSpPr>
            <a:spLocks noGrp="1"/>
          </p:cNvSpPr>
          <p:nvPr>
            <p:ph sz="half" idx="2"/>
          </p:nvPr>
        </p:nvSpPr>
        <p:spPr/>
        <p:txBody>
          <a:bodyPr/>
          <a:lstStyle/>
          <a:p>
            <a:r>
              <a:t>1. 智能灌溉系统广泛应用于农田灌溉、果园灌溉、草坪灌溉、高尔夫球场灌溉等领域。</a:t>
            </a:r>
          </a:p>
          <a:p>
            <a:r>
              <a:t>2. 智能灌溉系统在农业、林业、园艺等领域有着广泛的应用前景，可以帮助农民提高灌溉效率，减少水资源的浪费，提高农作物的产量和质量。</a:t>
            </a:r>
          </a:p>
          <a:p>
            <a:r>
              <a:t>3. 智能灌溉系统还可以应用于城市绿化、景观灌溉等领域，帮助城市管理者实现水资源的合理利用，改善城市环境。</a:t>
            </a:r>
          </a:p>
        </p:txBody>
      </p:sp>
      <p:sp>
        <p:nvSpPr>
          <p:cNvPr id="5" name="Text Placeholder 4"/>
          <p:cNvSpPr>
            <a:spLocks noGrp="1"/>
          </p:cNvSpPr>
          <p:nvPr>
            <p:ph type="body" idx="3"/>
          </p:nvPr>
        </p:nvSpPr>
        <p:spPr/>
        <p:txBody>
          <a:bodyPr/>
          <a:lstStyle/>
          <a:p>
            <a:r>
              <a:t>智能灌溉系统的未来发展</a:t>
            </a:r>
          </a:p>
        </p:txBody>
      </p:sp>
      <p:sp>
        <p:nvSpPr>
          <p:cNvPr id="6" name="Content Placeholder 5"/>
          <p:cNvSpPr>
            <a:spLocks noGrp="1"/>
          </p:cNvSpPr>
          <p:nvPr>
            <p:ph sz="half" idx="4"/>
          </p:nvPr>
        </p:nvSpPr>
        <p:spPr/>
        <p:txBody>
          <a:bodyPr/>
          <a:lstStyle/>
          <a:p>
            <a:r>
              <a:t>1. 随着信息技术和自动化技术的不断发展，智能灌溉系统的功能和性能将会得到进一步的提升，可以实现更精确、更高效的灌溉管理。</a:t>
            </a:r>
          </a:p>
          <a:p>
            <a:r>
              <a:t>2. 智能灌溉系统将会与物联网、大数据、云计算等技术相结合，形成更加智能化、网络化的灌溉管理系统。</a:t>
            </a:r>
          </a:p>
          <a:p>
            <a:r>
              <a:t>3. 智能灌溉系统将会在更多的领域得到应用，帮助人们实现水资源的合理利用，保护环境，提高生活质量。</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智能灌溉系统的技术原理</a:t>
            </a:r>
          </a:p>
        </p:txBody>
      </p:sp>
      <p:sp>
        <p:nvSpPr>
          <p:cNvPr id="3" name="Subtitle 2"/>
          <p:cNvSpPr>
            <a:spLocks noGrp="1"/>
          </p:cNvSpPr>
          <p:nvPr>
            <p:ph type="subTitle" idx="1"/>
          </p:nvPr>
        </p:nvSpPr>
        <p:spPr/>
        <p:txBody>
          <a:bodyPr/>
          <a:lstStyle/>
          <a:p>
            <a:r>
              <a:t>智能灌溉系统应用研究</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智能灌溉系统的技术原理</a:t>
            </a:r>
          </a:p>
        </p:txBody>
      </p:sp>
      <p:sp>
        <p:nvSpPr>
          <p:cNvPr id="3" name="Text Placeholder 2"/>
          <p:cNvSpPr>
            <a:spLocks noGrp="1"/>
          </p:cNvSpPr>
          <p:nvPr>
            <p:ph type="body" idx="1"/>
          </p:nvPr>
        </p:nvSpPr>
        <p:spPr/>
        <p:txBody>
          <a:bodyPr/>
          <a:lstStyle/>
          <a:p>
            <a:r>
              <a:t>智能灌溉系统的技术原理</a:t>
            </a:r>
          </a:p>
        </p:txBody>
      </p:sp>
      <p:sp>
        <p:nvSpPr>
          <p:cNvPr id="4" name="Content Placeholder 3"/>
          <p:cNvSpPr>
            <a:spLocks noGrp="1"/>
          </p:cNvSpPr>
          <p:nvPr>
            <p:ph sz="half" idx="2"/>
          </p:nvPr>
        </p:nvSpPr>
        <p:spPr/>
        <p:txBody>
          <a:bodyPr/>
          <a:lstStyle/>
          <a:p>
            <a:r>
              <a:t>1. 智能灌溉系统的核心技术是物联网技术，通过传感器采集土壤湿度、气象数据等信息，实现对农田的精准灌溉。</a:t>
            </a:r>
          </a:p>
          <a:p>
            <a:r>
              <a:t>2. 智能灌溉系统采用了人工智能技术，通过机器学习算法，对采集的数据进行分析，预测农田的灌溉需求，实现智能化灌溉。</a:t>
            </a:r>
          </a:p>
          <a:p>
            <a:r>
              <a:t>3. 智能灌溉系统还采用了云计算技术，将数据上传到云端进行处理和分析，提高了系统的稳定性和可靠性。</a:t>
            </a:r>
          </a:p>
          <a:p>
            <a:r>
              <a:t>4. 智能灌溉系统采用了无线通信技术，通过无线网络将数据传输到控制器，实现了远程控制和管理。</a:t>
            </a:r>
          </a:p>
          <a:p>
            <a:r>
              <a:t>5. 智能灌溉系统采用了传感器技术，通过各种传感器采集农田的环境信息，实现了对农田的精准监测。</a:t>
            </a:r>
          </a:p>
          <a:p>
            <a:r>
              <a:t>6. 智能灌溉系统采用了自动化技术，通过自动化设备实现灌溉的自动化，提高了灌溉的效率和精度。</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智能灌溉系统的组成部分</a:t>
            </a:r>
          </a:p>
        </p:txBody>
      </p:sp>
      <p:sp>
        <p:nvSpPr>
          <p:cNvPr id="3" name="Subtitle 2"/>
          <p:cNvSpPr>
            <a:spLocks noGrp="1"/>
          </p:cNvSpPr>
          <p:nvPr>
            <p:ph type="subTitle" idx="1"/>
          </p:nvPr>
        </p:nvSpPr>
        <p:spPr/>
        <p:txBody>
          <a:bodyPr/>
          <a:lstStyle/>
          <a:p>
            <a:r>
              <a:t>智能灌溉系统应用研究</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智能灌溉系统的组成部分</a:t>
            </a:r>
          </a:p>
        </p:txBody>
      </p:sp>
      <p:sp>
        <p:nvSpPr>
          <p:cNvPr id="3" name="Content Placeholder 2"/>
          <p:cNvSpPr>
            <a:spLocks noGrp="1"/>
          </p:cNvSpPr>
          <p:nvPr>
            <p:ph sz="half" idx="2"/>
          </p:nvPr>
        </p:nvSpPr>
        <p:spPr/>
        <p:txBody>
          <a:bodyPr/>
          <a:lstStyle/>
          <a:p>
            <a:r>
              <a:t>1. 通过采集土壤湿度、气温、光照等环境参数，实现对农田水分、温度、光照等条件的实时监测。</a:t>
            </a:r>
          </a:p>
          <a:p>
            <a:r>
              <a:t>2. 利用无线通信技术，将监测到的数据传输至云端进行分析处理，并通过移动终端或电脑显示给用户。</a:t>
            </a:r>
          </a:p>
          <a:p>
            <a:r>
              <a:t>3. 可以根据预设的灌溉策略自动控制灌溉设备的工作状态，如开启或关闭水泵、调节喷头流量等。</a:t>
            </a:r>
          </a:p>
        </p:txBody>
      </p:sp>
      <p:sp>
        <p:nvSpPr>
          <p:cNvPr id="4" name="Text Placeholder 3"/>
          <p:cNvSpPr>
            <a:spLocks noGrp="1"/>
          </p:cNvSpPr>
          <p:nvPr>
            <p:ph type="body" idx="3"/>
          </p:nvPr>
        </p:nvSpPr>
        <p:spPr/>
        <p:txBody>
          <a:bodyPr/>
          <a:lstStyle/>
          <a:p>
            <a:r>
              <a:t>智能灌溉控制器</a:t>
            </a:r>
          </a:p>
        </p:txBody>
      </p:sp>
      <p:sp>
        <p:nvSpPr>
          <p:cNvPr id="5" name="Content Placeholder 4"/>
          <p:cNvSpPr>
            <a:spLocks noGrp="1"/>
          </p:cNvSpPr>
          <p:nvPr>
            <p:ph sz="half" idx="4"/>
          </p:nvPr>
        </p:nvSpPr>
        <p:spPr/>
        <p:txBody>
          <a:bodyPr/>
          <a:lstStyle/>
          <a:p>
            <a:r>
              <a:t>1. 能够接收来自智能传感器和监控系统的灌溉需求信号，根据设定的阈值自动控制灌溉设备的工作状态。</a:t>
            </a:r>
          </a:p>
          <a:p>
            <a:r>
              <a:t>2. 支持多种通信方式，如RS232/485、Wi-Fi、ZigBee等，方便与各种类型的数据终端连接。</a:t>
            </a:r>
          </a:p>
          <a:p>
            <a:r>
              <a:t>3. 内置高精度计时器，支持定时开关机功能，减少能源浪费。</a:t>
            </a:r>
          </a:p>
        </p:txBody>
      </p:sp>
      <p:sp>
        <p:nvSpPr>
          <p:cNvPr id="6" name="Text Placeholder 5"/>
          <p:cNvSpPr>
            <a:spLocks noGrp="1"/>
          </p:cNvSpPr>
          <p:nvPr>
            <p:ph type="body" idx="1"/>
          </p:nvPr>
        </p:nvSpPr>
        <p:spPr/>
        <p:txBody>
          <a:bodyPr/>
          <a:lstStyle/>
          <a:p>
            <a:r>
              <a:t>智能传感器与监控系统</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智能灌溉系统的组成部分</a:t>
            </a:r>
          </a:p>
        </p:txBody>
      </p:sp>
      <p:sp>
        <p:nvSpPr>
          <p:cNvPr id="3" name="Text Placeholder 2"/>
          <p:cNvSpPr>
            <a:spLocks noGrp="1"/>
          </p:cNvSpPr>
          <p:nvPr>
            <p:ph type="body" idx="1"/>
          </p:nvPr>
        </p:nvSpPr>
        <p:spPr/>
        <p:txBody>
          <a:bodyPr/>
          <a:lstStyle/>
          <a:p>
            <a:r>
              <a:t>智能泵组</a:t>
            </a:r>
          </a:p>
        </p:txBody>
      </p:sp>
      <p:sp>
        <p:nvSpPr>
          <p:cNvPr id="4" name="Content Placeholder 3"/>
          <p:cNvSpPr>
            <a:spLocks noGrp="1"/>
          </p:cNvSpPr>
          <p:nvPr>
            <p:ph sz="half" idx="2"/>
          </p:nvPr>
        </p:nvSpPr>
        <p:spPr/>
        <p:txBody>
          <a:bodyPr/>
          <a:lstStyle/>
          <a:p>
            <a:r>
              <a:t>1. 配备高效节能电机和智能变频控制系统，能够根据实际需要调整水泵转速，节约电能。</a:t>
            </a:r>
          </a:p>
          <a:p>
            <a:r>
              <a:t>2. 内置故障检测模块，能够及时发现并报警各类异常情况，保障灌溉系统的正常运行。</a:t>
            </a:r>
          </a:p>
          <a:p>
            <a:r>
              <a:t>3. 支持远程监控和管理，方便用户在任何地点查看泵组工作状态和历史数据。</a:t>
            </a:r>
          </a:p>
        </p:txBody>
      </p:sp>
      <p:sp>
        <p:nvSpPr>
          <p:cNvPr id="5" name="Text Placeholder 4"/>
          <p:cNvSpPr>
            <a:spLocks noGrp="1"/>
          </p:cNvSpPr>
          <p:nvPr>
            <p:ph type="body" idx="3"/>
          </p:nvPr>
        </p:nvSpPr>
        <p:spPr/>
        <p:txBody>
          <a:bodyPr/>
          <a:lstStyle/>
          <a:p>
            <a:r>
              <a:t>精准施肥系统</a:t>
            </a:r>
          </a:p>
        </p:txBody>
      </p:sp>
      <p:sp>
        <p:nvSpPr>
          <p:cNvPr id="6" name="Content Placeholder 5"/>
          <p:cNvSpPr>
            <a:spLocks noGrp="1"/>
          </p:cNvSpPr>
          <p:nvPr>
            <p:ph sz="half" idx="4"/>
          </p:nvPr>
        </p:nvSpPr>
        <p:spPr/>
        <p:txBody>
          <a:bodyPr/>
          <a:lstStyle/>
          <a:p>
            <a:r>
              <a:t>1. 根据土壤养分含量、作物生长周期等因素，精确计算施肥量和施肥时间。</a:t>
            </a:r>
          </a:p>
          <a:p>
            <a:r>
              <a:t>2. 采用精准施肥设备，如滴灌带、喷灌头等，将肥料均匀、准确地施加到作物根部。</a:t>
            </a:r>
          </a:p>
          <a:p>
            <a:r>
              <a:t>3. 结合无人机、机器人等现代科技手段，实现大面积农田的自动化施肥。</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智能灌溉系统的组成部分</a:t>
            </a:r>
          </a:p>
        </p:txBody>
      </p:sp>
      <p:sp>
        <p:nvSpPr>
          <p:cNvPr id="3" name="Text Placeholder 2"/>
          <p:cNvSpPr>
            <a:spLocks noGrp="1"/>
          </p:cNvSpPr>
          <p:nvPr>
            <p:ph type="body" idx="1"/>
          </p:nvPr>
        </p:nvSpPr>
        <p:spPr/>
        <p:txBody>
          <a:bodyPr/>
          <a:lstStyle/>
          <a:p>
            <a:r>
              <a:t>数据存储与分析系统</a:t>
            </a:r>
          </a:p>
        </p:txBody>
      </p:sp>
      <p:sp>
        <p:nvSpPr>
          <p:cNvPr id="4" name="Content Placeholder 3"/>
          <p:cNvSpPr>
            <a:spLocks noGrp="1"/>
          </p:cNvSpPr>
          <p:nvPr>
            <p:ph sz="half" idx="2"/>
          </p:nvPr>
        </p:nvSpPr>
        <p:spPr/>
        <p:txBody>
          <a:bodyPr/>
          <a:lstStyle/>
          <a:p>
            <a:r>
              <a:t>1. 负责收集、整理和存储智能灌溉系统产生的大量数据，包括环境参数、灌溉状态、施肥记录等。</a:t>
            </a:r>
          </a:p>
          <a:p>
            <a:r>
              <a:t>2. 提供数据分析和挖掘功能，帮助用户找出影响农业生产的关键因素，制定更合理的灌溉、施肥方案。</a:t>
            </a:r>
          </a:p>
          <a:p>
            <a:r>
              <a:t>3. 支持数据可视化，用户可以通过图表、地图等形式直观地查看农田各方面的状况。</a:t>
            </a:r>
          </a:p>
        </p:txBody>
      </p:sp>
      <p:sp>
        <p:nvSpPr>
          <p:cNvPr id="5" name="Text Placeholder 4"/>
          <p:cNvSpPr>
            <a:spLocks noGrp="1"/>
          </p:cNvSpPr>
          <p:nvPr>
            <p:ph type="body" idx="3"/>
          </p:nvPr>
        </p:nvSpPr>
        <p:spPr/>
        <p:txBody>
          <a:bodyPr/>
          <a:lstStyle/>
          <a:p>
            <a:r>
              <a:t>远程监控与管理系统</a:t>
            </a:r>
          </a:p>
        </p:txBody>
      </p:sp>
      <p:sp>
        <p:nvSpPr>
          <p:cNvPr id="6" name="Content Placeholder 5"/>
          <p:cNvSpPr>
            <a:spLocks noGrp="1"/>
          </p:cNvSpPr>
          <p:nvPr>
            <p:ph sz="half" idx="4"/>
          </p:nvPr>
        </p:nvSpPr>
        <p:spPr/>
        <p:txBody>
          <a:bodyPr/>
          <a:lstStyle/>
          <a:p>
            <a:r>
              <a:t>1. 用户可通过手机、平板电脑等移动设备，随时随地查看农田各项参数、设备状态等信息。</a:t>
            </a:r>
          </a:p>
          <a:p>
            <a:r>
              <a:t>2.</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智能灌溉系统的优点与优势</a:t>
            </a:r>
          </a:p>
        </p:txBody>
      </p:sp>
      <p:sp>
        <p:nvSpPr>
          <p:cNvPr id="3" name="Subtitle 2"/>
          <p:cNvSpPr>
            <a:spLocks noGrp="1"/>
          </p:cNvSpPr>
          <p:nvPr>
            <p:ph type="subTitle" idx="1"/>
          </p:nvPr>
        </p:nvSpPr>
        <p:spPr/>
        <p:txBody>
          <a:bodyPr/>
          <a:lstStyle/>
          <a:p>
            <a:r>
              <a:t>智能灌溉系统应用研究</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智能灌溉系统的优点与优势</a:t>
            </a:r>
          </a:p>
        </p:txBody>
      </p:sp>
      <p:sp>
        <p:nvSpPr>
          <p:cNvPr id="3" name="Text Placeholder 2"/>
          <p:cNvSpPr>
            <a:spLocks noGrp="1"/>
          </p:cNvSpPr>
          <p:nvPr>
            <p:ph type="body" idx="1"/>
          </p:nvPr>
        </p:nvSpPr>
        <p:spPr/>
        <p:txBody>
          <a:bodyPr/>
          <a:lstStyle/>
          <a:p>
            <a:r>
              <a:t>智能灌溉系统的优点与优势</a:t>
            </a:r>
          </a:p>
        </p:txBody>
      </p:sp>
      <p:sp>
        <p:nvSpPr>
          <p:cNvPr id="4" name="Content Placeholder 3"/>
          <p:cNvSpPr>
            <a:spLocks noGrp="1"/>
          </p:cNvSpPr>
          <p:nvPr>
            <p:ph sz="half" idx="2"/>
          </p:nvPr>
        </p:nvSpPr>
        <p:spPr/>
        <p:txBody>
          <a:bodyPr/>
          <a:lstStyle/>
          <a:p>
            <a:r>
              <a:t>1. 节水节能：智能灌溉系统通过精确的水分管理，可以有效减少灌溉用水量，从而达到节水的目的。同时，智能灌溉系统还可以通过精确的灌溉控制，减少能源消耗，实现节能。</a:t>
            </a:r>
          </a:p>
          <a:p>
            <a:r>
              <a:t>2. 提高农业生产效率：智能灌溉系统可以根据作物的生长需求，精确控制灌溉量和灌溉时间，从而提高作物的生长速度和产量，提高农业生产效率。</a:t>
            </a:r>
          </a:p>
          <a:p>
            <a:r>
              <a:t>3. 环保：智能灌溉系统可以减少农药和化肥的使用，降低对环境的污染，实现环保。</a:t>
            </a:r>
          </a:p>
          <a:p>
            <a:r>
              <a:t>4. 提高作物品质：智能灌溉系统可以精确控制灌溉量和灌溉时间，从而提高作物的品质，满足消费者对高品质农产品的需求。</a:t>
            </a:r>
          </a:p>
          <a:p>
            <a:r>
              <a:t>5. 实现远程监控和管理：智能灌溉系统可以通过互联网技术，实现对灌溉系统的远程监控和管理，提高灌溉系统的管理效率。</a:t>
            </a:r>
          </a:p>
          <a:p>
            <a:r>
              <a:t>6. 降低人工成本：智能灌溉系统可以实现自动化灌溉，减少人工操作，降低人工成本。</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智能灌溉系统的应用场景分析</a:t>
            </a:r>
          </a:p>
        </p:txBody>
      </p:sp>
      <p:sp>
        <p:nvSpPr>
          <p:cNvPr id="3" name="Subtitle 2"/>
          <p:cNvSpPr>
            <a:spLocks noGrp="1"/>
          </p:cNvSpPr>
          <p:nvPr>
            <p:ph type="subTitle" idx="1"/>
          </p:nvPr>
        </p:nvSpPr>
        <p:spPr/>
        <p:txBody>
          <a:bodyPr/>
          <a:lstStyle/>
          <a:p>
            <a:r>
              <a:t>智能灌溉系统应用研究</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t> 智能灌溉系统的应用场景分析</a:t>
            </a:r>
          </a:p>
        </p:txBody>
      </p:sp>
      <p:sp>
        <p:nvSpPr>
          <p:cNvPr id="3" name="Text Placeholder 2"/>
          <p:cNvSpPr>
            <a:spLocks noGrp="1"/>
          </p:cNvSpPr>
          <p:nvPr>
            <p:ph type="body" idx="1"/>
          </p:nvPr>
        </p:nvSpPr>
        <p:spPr/>
        <p:txBody>
          <a:bodyPr/>
          <a:lstStyle/>
          <a:p>
            <a:r>
              <a:t>农田灌溉</a:t>
            </a:r>
          </a:p>
        </p:txBody>
      </p:sp>
      <p:sp>
        <p:nvSpPr>
          <p:cNvPr id="4" name="Content Placeholder 3"/>
          <p:cNvSpPr>
            <a:spLocks noGrp="1"/>
          </p:cNvSpPr>
          <p:nvPr>
            <p:ph sz="half" idx="2"/>
          </p:nvPr>
        </p:nvSpPr>
        <p:spPr/>
        <p:txBody>
          <a:bodyPr/>
          <a:lstStyle/>
          <a:p>
            <a:r>
              <a:t>1. 实时监测：智能灌溉系统能够实时监测农田的土壤湿度、气温、光照等环境因素，从而精确控制灌溉量，避免过度灌溉或灌溉不足。</a:t>
            </a:r>
          </a:p>
          <a:p>
            <a:r>
              <a:t>2. 自动化控制：通过预设的灌溉计划，智能灌溉系统能够自动控制灌溉设备的开启和关闭，大大提高了灌溉效率，减少了人力成本。</a:t>
            </a:r>
          </a:p>
          <a:p>
            <a:r>
              <a:t>3. 环保节能：智能灌溉系统能够根据农田的实际需求进行精确灌溉，避免了水资源的浪费，同时，通过精确控制灌溉设备的运行，也能够减少能源的消耗。</a:t>
            </a:r>
          </a:p>
        </p:txBody>
      </p:sp>
      <p:sp>
        <p:nvSpPr>
          <p:cNvPr id="5" name="Text Placeholder 4"/>
          <p:cNvSpPr>
            <a:spLocks noGrp="1"/>
          </p:cNvSpPr>
          <p:nvPr>
            <p:ph type="body" idx="3"/>
          </p:nvPr>
        </p:nvSpPr>
        <p:spPr/>
        <p:txBody>
          <a:bodyPr/>
          <a:lstStyle/>
          <a:p>
            <a:r>
              <a:t>园林绿化</a:t>
            </a:r>
          </a:p>
        </p:txBody>
      </p:sp>
      <p:sp>
        <p:nvSpPr>
          <p:cNvPr id="6" name="Content Placeholder 5"/>
          <p:cNvSpPr>
            <a:spLocks noGrp="1"/>
          </p:cNvSpPr>
          <p:nvPr>
            <p:ph sz="half" idx="4"/>
          </p:nvPr>
        </p:nvSpPr>
        <p:spPr/>
        <p:txBody>
          <a:bodyPr/>
          <a:lstStyle/>
          <a:p>
            <a:r>
              <a:t>1. 定时定量：智能灌溉系统能够根据园林绿化的实际需求，定时定量进行灌溉，保证了植物的正常生长。</a:t>
            </a:r>
          </a:p>
          <a:p>
            <a:r>
              <a:t>2. 环保节能：智能灌溉系统能够精确控制灌溉量，避免了水资源的浪费，同时，通过精确控制灌溉设备的运行，也能够减少能源的消耗。</a:t>
            </a:r>
          </a:p>
          <a:p>
            <a:r>
              <a:t>3. 灾害预警：智能灌溉系统能够实时监测环境因素，如气温、湿度等，一旦发现异常，能够及时发出预警，避免了灾害的发生。</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https://d.book118.com/336050120112010055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3_Lenovo Master">
  <a:themeElements>
    <a:clrScheme name="Lenovo">
      <a:dk1>
        <a:srgbClr val="000000"/>
      </a:dk1>
      <a:lt1>
        <a:sysClr val="window" lastClr="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Classic 2">
      <a:maj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0" marR="0" indent="0" algn="ctr" defTabSz="914377" rtl="0" eaLnBrk="1" fontAlgn="auto" latinLnBrk="0" hangingPunct="1">
          <a:lnSpc>
            <a:spcPct val="120000"/>
          </a:lnSpc>
          <a:spcBef>
            <a:spcPts val="0"/>
          </a:spcBef>
          <a:spcAft>
            <a:spcPts val="0"/>
          </a:spcAft>
          <a:buClrTx/>
          <a:buSzTx/>
          <a:buFontTx/>
          <a:buNone/>
          <a:tabLst/>
          <a:defRPr kumimoji="0" sz="5333"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defRPr>
        </a:defPPr>
      </a:lstStyle>
    </a:txDef>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10</vt:i4>
      </vt:variant>
      <vt:variant>
        <vt:lpstr>Theme</vt:lpstr>
      </vt:variant>
      <vt:variant>
        <vt:i4>1</vt:i4>
      </vt:variant>
      <vt:variant>
        <vt:lpstr>Slide Titles</vt:lpstr>
      </vt:variant>
      <vt:variant>
        <vt:i4>16</vt:i4>
      </vt:variant>
    </vt:vector>
  </HeadingPairs>
  <TitlesOfParts>
    <vt:vector baseType="lpstr" size="27">
      <vt:lpstr>Arial</vt:lpstr>
      <vt:lpstr>Calibri</vt:lpstr>
      <vt:lpstr>黑体</vt:lpstr>
      <vt:lpstr>微软雅黑</vt:lpstr>
      <vt:lpstr>Wingdings</vt:lpstr>
      <vt:lpstr>Franklin Gothic Book</vt:lpstr>
      <vt:lpstr>宋体</vt:lpstr>
      <vt:lpstr>仿宋_GB2312</vt:lpstr>
      <vt:lpstr>Agency FB</vt:lpstr>
      <vt:lpstr>Adobe 宋体 Std L</vt:lpstr>
      <vt:lpstr>Office Theme</vt:lpstr>
      <vt:lpstr>PowerPoint Presentation</vt:lpstr>
      <vt:lpstr>PowerPoint Presentation</vt:lpstr>
      <vt:lpstr> 智能灌溉系统的概念与特点</vt:lpstr>
      <vt:lpstr> 智能灌溉系统的概念与特点</vt:lpstr>
      <vt:lpstr> 智能灌溉系统的概念与特点</vt:lpstr>
      <vt:lpstr> 智能灌溉系统的技术原理</vt:lpstr>
      <vt:lpstr> 智能灌溉系统的技术原理</vt:lpstr>
      <vt:lpstr> 智能灌溉系统的组成部分</vt:lpstr>
      <vt:lpstr> 智能灌溉系统的组成部分</vt:lpstr>
      <vt:lpstr> 智能灌溉系统的组成部分</vt:lpstr>
      <vt:lpstr> 智能灌溉系统的组成部分</vt:lpstr>
      <vt:lpstr> 智能灌溉系统的优点与优势</vt:lpstr>
      <vt:lpstr> 智能灌溉系统的优点与优势</vt:lpstr>
      <vt:lpstr> 智能灌溉系统的应用场景分析</vt:lpstr>
      <vt:lpstr> 智能灌溉系统的应用场景分析</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2024-09-22T22:26:33.015</cp:lastPrinted>
  <dcterms:created xsi:type="dcterms:W3CDTF">2024-09-22T14:26:33Z</dcterms:created>
  <dcterms:modified xsi:type="dcterms:W3CDTF">2024-09-22T14:26:35Z</dcterms:modified>
</cp:coreProperties>
</file>