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4D579-0E7F-4397-9720-511A2A209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4A58C-C65B-4446-85FE-2A5D8D306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04A84-DFA3-4560-A22F-4D20159DE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B5C9F-F092-4AD8-BE36-AA993954D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F0355-3006-4A93-841D-1E1DE6561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E2028-FC12-4E5E-BAC5-2E275C555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BF87E-3BEA-4026-AD39-D36C77041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21E92-4651-4B80-9040-CCB30FD2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40BF3-AB69-4ED8-AC31-3A9E5D19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EB85C-63F0-4D4D-983D-B61F82885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57022-487D-4056-ACBF-AF093AB52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50230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互联网医院企业供需现状与发展战略规划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互联网医院企业供需现状分析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互联网医院企业发展战略规划制定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互联网医院企业核心竞争力提升策略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互联网医院企业合作与协同发展策略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互联网医院企业政策法规环境分析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随着互联网技术的不断进步和普及，互联网医疗逐渐成为医疗行业的新趋势，为患者提供更加便捷、高效的医疗服务。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传统医疗服务供需矛盾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传统医疗服务存在着资源分布不均、服务效率低下等问题，难以满足患者日益增长的需求。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政策支持与社会需求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政府出台一系列政策鼓励互联网医疗发展，同时社会老龄化、慢性病增加等趋势也加大了对医疗服务的需求。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探讨发展战略规划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基于供需现状的分析，探讨互联网医院企业未来的发展战略规划，包括市场定位、业务拓展、技术创新等方面。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为政府、企业和投资者提供有关互联网医院企业发展的决策参考，推动互联网医疗行业的健康发展。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分析互联网医院企业供需现状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通过对互联网医院企业的数量、规模、服务内容等方面进行调查分析，了解当前互联网医疗市场的供需状况。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互联网医院企业供需现状分析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互联网医院企业概述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互联网医院企业是指利用互联网技术，为患者提供在线医疗咨询、诊疗、药品配送等服务的医疗机构。其特点包括便捷性、跨地域性、智能化等。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随着互联网技术的不断发展和普及，互联网医院企业逐渐兴起并发展壮大。其发展历程经历了萌芽期、探索期、快速发展期等阶段。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互联网医院企业主要提供在线问诊、健康咨询、药品配送等服务。其中，在线问诊服务是其主要服务内容之一，患者可以通过在线平台向医生咨询病情并获得诊疗建议。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互联网医院企业的医生资源相对丰富，包括全职医生和兼职医生。这些医生具有专业医学背景和丰富的临床经验，能够为患者提供专业的诊疗服务。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互联网医院企业拥有先进的互联网技术，能够实现远程医疗、在线问诊、智能辅助诊断等功能。同时，这些技术还能够提高医疗服务的效率和质量。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互联网医院企业供给现状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互联网医院企业需求现状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政府希望通过推广互联网医疗服务，缓解医疗资源紧张的问题，提高医疗服务的可及性和质量。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政府需求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随着互联网医疗的普及，越来越多的患者开始接受并使用互联网医疗服务。他们希望通过互联网医院企业获得便捷、高效、优质的医疗服务。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医生也希望通过互联网医院企业为患者提供更广泛的医疗服务，同时增加自己的收入来源和职业发展空间。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目前，互联网医院企业的供给能力已经初具规模，但仍然存在一些问题，如医生资源的短缺、服务质量的参差不齐等。同时，随着患者需求的不断增加，互联网医院企业的供给能力还需要进一步提升。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互联网技术的不断发展和普及，以及政府对互联网医疗服务的政策扶持，互联网医院企业的供给能力将得到进一步提升，同时患者需求也将继续增加。因此，实现供需平衡是互联网医院企业需要解决的重要问题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供需平衡情况分析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互联网医院企业发展战略规划制定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确定企业愿景和使命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明确企业未来的发展方向和核心价值，为战略规划提供指导。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深入了解患者、医生和医疗机构等各方需求，为产品定位和服务设计提供依据。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明确发展目标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设定短期、中期和长期的发展目标，包括市场份额、用户规模、收入利润等关键指标。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明确发展目标与定位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了解行业内主要竞争对手的战略布局、产品特点、市场份额等情况，为企业制定差异化战略提供参考。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企业内部资源能力分析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梳理企业的资金、人才、技术、品牌等资源，评估企业的核心竞争力和发展潜力。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关注互联网医疗技术的最新进展和未来趋势，评估技术变革对企业业务模式和竞争力的影响。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研究国家及地方政策对互联网医疗行业的支持或限制措施，评估政策变化对企业发展的影响。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分析内外部环境因素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根据市场需求和竞争态势，制定市场拓展计划，包括目标市场选择、营销策略、渠道建设等。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市场拓展战略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针对用户需求和技术发展趋势，规划产品研发和创新方向，提升产品的竞争力和用户体验。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产品创新战略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通过提升运营效率、降低成本、优化服务流程等手段，提高企业的盈利能力和市场竞争力。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运营优化战略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积极寻求与产业链上下游企业、科研机构等的合作与联盟，共同推动互联网医疗行业的发展。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合作与联盟战略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制定发展战略及实施路径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建立定期评估机制，对战略执行情况进行跟踪和反馈，及时发现和解决问题。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根据评估结果和市场变化，及时调整战略规划和实施路径，确保企业始终保持竞争优势和实现可持续发展。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设定评估指标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根据发展目标，设定关键绩效指标（KPI），用于衡量战略执行效果。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评估战略执行效果及调整策略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互联网医院企业核心竞争力提升策略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简化患者在线问诊步骤，提供便捷的在线预约、挂号、缴费等服务，减少患者等待时间，提高问诊效率。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完善在线问诊流程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根据患者需求和医生专长，合理分配医疗资源，实现医患精准匹配，提高诊疗效果。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加强患者服务团队建设，提供个性化、专业化的患者服务，关注患者需求，提高患者满意度。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提升患者服务质量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优化服务流程，提高用户体验满意度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https://d.book118.com/336050230132010042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2024-09-10T01:32:27.376</cp:lastPrinted>
  <dcterms:created xsi:type="dcterms:W3CDTF">2024-09-09T17:32:27Z</dcterms:created>
  <dcterms:modified xsi:type="dcterms:W3CDTF">2024-09-09T17:32:29Z</dcterms:modified>
</cp:coreProperties>
</file>