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88F31-70FF-459D-BFE2-7CF4AFE8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78407-3C86-41B1-A68C-9A9B0EBAB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F8FD9-5193-4C58-BE6F-7EDA919BB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D1476-EDB8-4320-9305-4CE9EC3F0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D1899-E126-4925-A359-061508A0C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38BC6-126E-4F7F-80E9-A134060A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EA67C-74EB-4082-A77B-C2E3823D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DD9C2-2010-4ED9-8FFC-F0BC9F75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B9B00-4734-44C4-A7C7-074AAE886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91F7E-64BA-4FC8-A799-FF3356E22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AC11B-0319-429D-A9D3-463831457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53140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应急预案编制与管理的风险评估与控制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应急预案编制与管理概述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应急预案编制流程与内容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应急预案的实施与演练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风险评估与控制案例分析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应急预案编制与管理概述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应急预案是指在突发事件发生时，为迅速、有序、高效地开展应急处置工作，降低突发事件造成的损失和影响，而预先制定的一系列应对措施和行动方案。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应急预案在应对突发事件中发挥着至关重要的作用。它明确了应急处置的目标、原则、程序、措施和资源保障，为应急响应提供指导和支持，确保应急处置工作的顺利进行。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应急预案编制与管理的意义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应急预案的编制和管理有助于维护社会稳定和经济发展。在突发事件发生时，能够快速恢复社会秩序和生产生活秩序，减少对社会和经济的影响。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促进社会稳定和经济发展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通过编制和管理应急预案，可以明确应急处置的流程和措施，提高应对突发事件的能力和效率。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应急预案的制定和实施，可以迅速响应和处置突发事件，减少事件造成的损失和影响。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减少突发事件造成的损失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风险评估和控制有助于提高应急响应的效率。通过预先制定应对措施和行动方案，可以缩短应急响应的时间，提高处置效率和质量。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风险评估能够识别潜在的风险因素，包括自然灾害、事故灾难、公共卫生事件等，为制定针对性的应急预案提供依据。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针对识别出的风险因素，可以制定相应的风险控制措施，如预防措施、应急措施和恢复措施等，降低风险的发生概率和影响程度。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通过风险评估和控制，可以优化应急资源的配置和使用。根据风险的大小和紧急程度，合理配置人力、物力、财力等资源，确保资源的有效利用。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7" b="26317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通过全面、系统地梳理可能引发突发事件的各种因素，识别潜在的风险源、风险点和风险事件。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根据风险性质、影响范围、发生概率等因素，对识别出的风险进行科学合理的分类，为后续的风险评估和控制提供依据。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通过专家判断、经验分析等方法，对风险进行定性描述和评估，确定风险等级和应对措施。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运用数学模型、统计分析等工具，对风险进行量化评估，计算风险指数、概率等参数，为决策提供更加客观的依据。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将定性评估和定量评估相结合，综合考虑多种因素，对风险进行全面、深入的评估。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通过构建风险矩阵，将风险事件按照其发生概率和影响程度进行分类，直观地展示风险等级和分布情况。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运用蒙特卡罗模拟技术对复杂系统进行风险评估，通过大量随机抽样和统计分析，得出风险事件发生的概率和分布情况。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利用故障树对系统进行分析，找出可能导致系统故障的各种因素及其逻辑关系，为风险控制提供有针对性的措施。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通过分析系统参数变化对风险评估结果的影响程度，找出敏感因素，为风险控制提供决策依据。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风险评估工具与技术应用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应急预案编制流程与内容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评审与发布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组织专家对应急预案草案进行评审，修改完善后正式发布。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预案编制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根据风险评估和资源调查结果，编制应急预案草案。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调查现有应急资源和能力，包括人员、物资、装备、设施等。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成立编制小组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组建由相关部门和专家组成的编制小组，明确任务分工和时间安排。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对可能发生的突发事件进行风险评估，识别潜在危险源和风险点。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包括单位或组织的基本情况、地理位置、周边环境等。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基本情况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识别潜在的危险源和风险点，分析可能发生的突发事件及其后果。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明确应急组织机构的设置、职责和权限。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组织机构及职责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应急资源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建立预警机制，明确预警信息发布和报告程序。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预警与报告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后期处置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明确应急结束后的后期处置工作，包括恢复重建、总结评估等。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调查并列出可用的应急资源，包括人员、物资、装备、设施等。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制定针对不同突发事件的应急响应措施和程序。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https://d.book118.com/336053140115010042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2024-09-09T22:22:27.764</cp:lastPrinted>
  <dcterms:created xsi:type="dcterms:W3CDTF">2024-09-09T14:22:27Z</dcterms:created>
  <dcterms:modified xsi:type="dcterms:W3CDTF">2024-09-09T14:22:29Z</dcterms:modified>
</cp:coreProperties>
</file>