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B962-59BE-4A94-AACD-80B2C260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B8059-7187-4E79-AB45-89FFD4C2F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90F34-C122-44C3-BCBA-6C582AAD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75F08-77C6-4B59-B573-5D77EA086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6F7AE-5139-4F56-BE7A-3D67F5DE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7DCB2-1645-434B-8811-A8BD2352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0398B-9BFD-4344-BC8C-9DBD282C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75EAD-093E-43B5-954C-41DC06BC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D529D-F6DD-4A55-A9D0-2D5D42AD0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F57A2-79BB-4FA9-9F74-FDF88076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1E208-64DF-4287-97C2-0011F2C2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532010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项目贷款调查报告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项目背景与贷款需求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借款方资质与信用评估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项目市场前景与风险分析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抵押物价值评估与担保措施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还款计划与还款来源分析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项目背景与贷款需求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项目名称：XX高速公路建设项目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项目类型：基础设施建设项目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项目总投资：约XX亿元人民币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项目地点：XX市境内</a:t>
            </a:r>
          </a:p>
        </p:txBody>
      </p:sp>
      <p:sp>
        <p:nvSpPr>
          <p:cNvPr id="31" name="Freeform 31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6" name="Freeform 36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9" name="Freeform 39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2" name="Freeform 42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7" name="Freeform 47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为XX高速公路建设项目提供资金支持，促进地方经济发展和交通基础设施建设。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用于支付项目建设的各项费用，包括土地购置、拆迁安置、工程设计、施工建设、设备采购、人员工资等。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贷款目的与用途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贷款用途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贷款金额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本次贷款金额为XX亿元人民币，用于支持XX高速公路建设项目的建设。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贷款期限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根据项目建设周期和还款能力，本次贷款期限为XX年。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9165" r="91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贷款金额与期限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借款方资质与信用评估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核实借款方的注册信息，包括公司名称、注册地址、注册资本等。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注册信息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5167" b="5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营业执照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检查借款方是否具备从事相关业务的资质和执照。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了解借款方的组织结构，包括股东、管理层、员工等。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借款方基本信息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评估借款方的业务规模、市场份额、竞争地位等。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083" r="24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750" r="2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分析借款方的财务报表，包括资产负债表、利润表和现金流量表，评估其偿债能力和盈利能力。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评估借款方在行业中的风险程度，包括政策风险、市场风险、技术风险等。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经营状况与财务状况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调查借款方的信用记录，包括与其他金融机构的合作关系、是否有违约记录等。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信用记录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还款能力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担保措施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根据借款方的财务状况和经营情况，评估其还款能力。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评估借款方提供的担保措施是否充足，包括抵押物、质押物等。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分析借款方的风险控制措施，包括风险识别、评估和控制等，以判断其对风险的应对能力。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信用记录与还款能力评估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项目市场前景与风险分析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分析项目所处行业的发展速度，以及未来可能的增长趋势。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行业增长趋势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探讨项目所处行业的产业结构、竞争格局以及市场集中度等方面的变化趋势。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分析项目所处行业的技术创新和变革趋势，以及这些变革对行业发展的影响。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技术创新与变革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项目所处行业发展趋势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https://d.book118.com/336053201002010051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2024-09-16T14:23:33.342</cp:lastPrinted>
  <dcterms:created xsi:type="dcterms:W3CDTF">2024-09-16T06:23:33Z</dcterms:created>
  <dcterms:modified xsi:type="dcterms:W3CDTF">2024-09-16T06:23:35Z</dcterms:modified>
</cp:coreProperties>
</file>