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5666E2-59FF-41D1-99FF-CFA665048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177C8E-8378-4862-8C14-88DC25AD9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9BDBC-D27E-4447-9039-68FB92AD1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9E9B28-D3D3-4C0A-BD52-A8165423C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EF764D-F840-4C9C-A7B8-D983B88F4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B678A4-145B-4492-B608-335A4C26B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FB5AF5-54CE-4557-8FBC-2E9477FB4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7239C5-A31D-4E4C-810A-7F0F3C561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19F782-1C98-47A5-83E6-DC01E6A88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30C9FB-9484-4721-A49D-687E1687D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BD908F-BBC6-4E7D-85C0-36AE75812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0551250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人文社会科学研究的问题意识学理意识和方法意识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问题意识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学理意识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方法意识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问题意识、学理意识、方法意识关系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如何在研究中贯彻三种意识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案例分析：成功运用三种意识的经验分享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问题意识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个人经验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从自身经历、观察和思考中提炼问题，挖掘独特的研究视角。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社会现实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从社会现象、社会问题、社会矛盾等方面寻找研究问题，关注社会热点和难点。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学术前沿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关注学术领域的最新研究成果和争议，寻找研究的突破口和创新点。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问题来源与选择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明确研究范围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界定问题的边界和范围，避免问题过于宽泛或狭窄。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清晰表述问题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用准确、简洁的语言表述问题，避免歧义和模糊性。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梳理问题逻辑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分析问题的内在逻辑和关联，构建清晰的问题框架。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问题界定与表述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保持好奇心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对周围的事物保持敏感和好奇，善于发现问题和提出问题。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积累知识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广泛阅读、深入思考，不断积累相关领域的知识和经验。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积极参与实践活动，从实践中发现问题并寻求解决方案。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学术交流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参加学术会议、研讨会等活动，与同行交流探讨问题，拓展研究思路。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问题意识培养与提升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学理意识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084" b="2208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人文社会科学研究必须遵循学术规范，包括引用规范、数据使用规范、研究方法规范等，以确保研究的科学性和可信度。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研究人员应恪守学术道德，尊重知识产权，避免抄袭、剽窃等不端行为，维护学术研究的公正性和严肃性。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学术规范与学术道德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恪守学术道德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学科理论与知识体系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掌握学科理论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人文社会科学研究需要深入掌握相关学科的理论基础，包括哲学、社会学、心理学、经济学等，以构建扎实的理论框架。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构建知识体系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研究人员应在掌握学科理论的基础上，不断积累知识，构建完善的知识体系，为深入研究提供丰富的素材和支撑。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追求学术创新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人文社会科学研究应追求学术创新，勇于提出新观点、新方法，推动学科发展和社会进步。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重视学术传承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在追求创新的同时，研究人员也应重视学术传承，尊重前人成果，继承优秀传统，推动学术研究的可持续发展。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5088" r="50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学术创新与学术传承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方法意识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研究方法选择与运用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根据研究问题和目标，选择适当的研究方法，如定量研究、定性研究或混合研究等。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熟悉并掌握所选研究方法的基本原理、操作步骤和实施技巧。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在研究过程中灵活运用研究方法，根据实际情况进行调整和改进。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根据研究需要，选择合适的数据收集方法，如问卷调查、访谈、实验等。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掌握数据清洗、整理、转换等预处理技术，确保数据质量和一致性。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运用适当的统计分析方法或定性分析技术，对收集到的数据进行深入挖掘和分析。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数据收集与分析技术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https://d.book118.com/336055125020010050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2024-09-15T05:39:45.595</cp:lastPrinted>
  <dcterms:created xsi:type="dcterms:W3CDTF">2024-09-14T21:39:45Z</dcterms:created>
  <dcterms:modified xsi:type="dcterms:W3CDTF">2024-09-14T21:39:47Z</dcterms:modified>
</cp:coreProperties>
</file>