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AEDD6-6333-4348-9F6D-A6F9A92C7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7383C-C6D9-47C3-B84D-8A56E5EC1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311F6-A96C-47C3-88E5-B16B7BDB7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27E31-B382-48A4-A727-EB3C57622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DEABE7-40C9-4AF9-9B00-64F4C288D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28139B-8BD9-4D6F-86FC-5EC140159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28CD9F-9F06-42BD-9356-FDA8169F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355A2-FEA9-4BF1-B11C-AE22832A1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6A608-C58A-419A-849D-8F25F020C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815B5-EB6B-4B8D-BDC2-6FA1929EB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0206E-990B-4350-A579-0B6F99D8E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emf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emf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55142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子衡器培训\n## 1.电子衡器的基本概念与分类\n### 1.1电子衡器的定义与用途\n### 1.2电子衡器的种类与特点\n### 1.3电子衡器的主要技术参数\n## 2.电子衡器的工作原理与结构\n### 2.1电子衡器的工作原理\n### 2.2电子衡器的结构组成\n### 2.3电子衡器的关键部件及其作用\n## 3.电子衡器的安装与调试\n### 3.1电子衡器的安装步骤与方法\n### 3.2电子衡器的调试方法与技巧\n### 3.3电子衡器的使用环境与注意事项\n## 4.电子衡器的操作与使用\n### 4.1电子衡器的操作方法\n### 4.2电子衡器的使用注意事项\n### 4.3电子衡器的日常维护与保养\n## 5.电子衡器的检定与校准\n### 5.1电子衡器的检定目的与方法\n### 5.2电子衡器的校准步骤与技巧\n### 5.3电子衡器的检定与校准周期\n## 6.电子衡器的故障诊断与处理\n### 6.1电子衡器的常见故障及原因分析\n### 6.2电子衡器的故障诊断方法与技巧\n### 6.3电子衡器的故障处理与预防措施\n## 7.电子衡器的行业应用与未来发展趋势\n### 7.1电子衡器在各行业的应用案例\n### 7.2电子衡器的发展前景与市场分析\n### 7.3电子衡器的创新与技术进步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电子衡器培训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电子衡器的基本概念与分类</a:t>
            </a:r>
            <a:endParaRPr/>
          </a:p>
        </p:txBody>
      </p:sp>
      <p:sp>
        <p:nvSpPr>
          <p:cNvPr id="5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电子衡器是一种测量物体质量的仪器</a:t>
                </a:r>
                <a:endParaRPr/>
              </a:p>
            </p:txBody>
          </p:sp>
          <p:sp>
            <p:nvSpPr>
              <p:cNvPr id="1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用于商业贸易、工业制造、物流运输等领域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可以测量各种物体的质量，如粮食、矿石、液体等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具有高精度、高稳定性、易于操作等特点</a:t>
                </a:r>
                <a:endParaRPr/>
              </a:p>
            </p:txBody>
          </p:sp>
          <p:sp>
            <p:nvSpPr>
              <p:cNvPr id="1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电子衡器的用途</a:t>
                </a:r>
                <a:endParaRPr/>
              </a:p>
            </p:txBody>
          </p:sp>
          <p:sp>
            <p:nvSpPr>
              <p:cNvPr id="1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用于物料进出库、生产线配料、贸易结算等场景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可以提高生产效率、降低人工成本、保证产品质量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对于商业交易和税收征收具有重要意义</a:t>
                </a:r>
                <a:endParaRPr/>
              </a:p>
            </p:txBody>
          </p:sp>
          <p:sp>
            <p:nvSpPr>
              <p:cNvPr id="1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电子衡器的定义与用途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电子衡器的种类</a:t>
                </a:r>
                <a:endParaRPr/>
              </a:p>
            </p:txBody>
          </p:sp>
          <p:sp>
            <p:nvSpPr>
              <p:cNvPr id="1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按测量原理分为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电子天平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电子地磅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按使用环境分为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室内电子衡器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室外电子衡器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按功能特点分为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普通电子衡器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智能电子衡器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电子衡器的特点</a:t>
                </a:r>
                <a:endParaRPr/>
              </a:p>
            </p:txBody>
          </p:sp>
          <p:sp>
            <p:nvSpPr>
              <p:cNvPr id="1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高精度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：测量精度可达千分之一甚至更高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：长期使用稳定性好，不易受环境因素影响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易于操作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：用户界面友好，操作简便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：可测量多种物理量，如重量、体积、温度等</a:t>
                </a:r>
                <a:endParaRPr/>
              </a:p>
            </p:txBody>
          </p:sp>
          <p:sp>
            <p:nvSpPr>
              <p:cNvPr id="1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电子衡器的种类与特点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电子衡器的主要技术参数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电子衡器的主要技术参数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测量范围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：最小测量值和最大测量值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分度值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：表示测量结果的最小单位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精度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：测量结果与实际值之间的误差范围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稳定时间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：衡器从启动到稳定测量状态所需的时间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接口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：衡器与其他设备连接的接口类型和数量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：衡器的工作电压和电源要求</a:t>
            </a:r>
            <a:endParaRPr/>
          </a:p>
        </p:txBody>
      </p:sp>
      <p:cxnSp>
        <p:nvCxnSpPr>
          <p:cNvPr id="14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电子衡器的工作原理与结构</a:t>
            </a:r>
            <a:endParaRPr/>
          </a:p>
        </p:txBody>
      </p:sp>
      <p:sp>
        <p:nvSpPr>
          <p:cNvPr id="14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电子衡器的工作原理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电子衡器的工作原理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通过传感器将物体的质量转换为电信号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电信号经过放大、滤波、A/D转换等处理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最后以数字或模拟形式显示测量结果</a:t>
                </a:r>
                <a:endParaRPr/>
              </a:p>
            </p:txBody>
          </p:sp>
          <p:pic>
            <p:nvPicPr>
              <p:cNvPr id="1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电子衡器的传感器类型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应变片传感器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：利用电阻应变片测量物体的应变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压电传感器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：利用压电效应测量物体的压力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电容式传感器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：利用电容变化测量物体的位移</a:t>
                </a:r>
                <a:endParaRPr/>
              </a:p>
            </p:txBody>
          </p:sp>
          <p:pic>
            <p:nvPicPr>
              <p:cNvPr id="1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电子衡器的结构组成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电子衡器的结构组成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秤体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：承载物体的平台，通常为钢结构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传感器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：将物体的质量转换为电信号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显示器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：显示测量结果的设备，如液晶显示屏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：为衡器提供工作电压的装置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接口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：用于与其他设备连接的硬件接口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：处理传感器信号并控制显示器显示的电子设备</a:t>
            </a:r>
            <a:endParaRPr/>
          </a:p>
        </p:txBody>
      </p:sp>
      <p:pic>
        <p:nvPicPr>
          <p:cNvPr id="165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电子衡器的关键部件及其作用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电子衡器的关键部件及其作用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传感器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：将物体的质量转换为电信号，是衡器的核心部件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显示器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：显示测量结果，方便用户读取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：为衡器提供稳定可靠的工作电压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：处理传感器信号，控制显示器显示，保证衡器的正常工作</a:t>
            </a:r>
            <a:endParaRPr/>
          </a:p>
        </p:txBody>
      </p:sp>
      <p:cxnSp>
        <p:nvCxnSpPr>
          <p:cNvPr id="17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电子衡器的安装与调试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电子衡器的安装步骤与方法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电子衡器的安装步骤与方法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选址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：选择安装电子衡器的合适位置，保证地面平整、稳定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安装秤体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：将秤体安装在选定的位置，确保秤体水平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安装传感器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：将传感器安装在秤体的适当位置，确保传感器与秤体垂直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连接电源和接口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：将电源和接口连接到控制器，确保电路畅通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安装显示器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：将显示器安装在便于用户查看的位置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：按照说明书进行衡器的调试，确保测量准确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电子衡器的调试方法与技巧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电子衡器的调试方法与技巧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零点调整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：将衡器置零，确保测量结果的准确性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满量程调整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：使用满量程砝码进行满量程校准，保证衡器的测量范围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线性度调整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：使用不同质量的砝码进行多次测量，检查衡器的线性度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稳定性检查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：在一段时间内连续测量同一物体，检查衡器的稳定性</a:t>
            </a:r>
            <a:endParaRPr/>
          </a:p>
        </p:txBody>
      </p:sp>
      <p:cxnSp>
        <p:nvCxnSpPr>
          <p:cNvPr id="1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电子衡器的使用环境与注意事项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电子衡器的使用环境与注意事项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避免在高温、潮湿、强磁场等恶劣环境中使用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避免在秤体上施加过大的冲击力或压力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定期检查传感器、显示器、电源等部件的工作状态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保持秤体清洁，避免杂物卡住传感器</a:t>
            </a:r>
            <a:endParaRPr/>
          </a:p>
        </p:txBody>
      </p:sp>
      <p:pic>
        <p:nvPicPr>
          <p:cNvPr id="2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电子衡器的操作与使用</a:t>
            </a:r>
            <a:endParaRPr/>
          </a:p>
        </p:txBody>
      </p:sp>
      <p:sp>
        <p:nvSpPr>
          <p:cNvPr id="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电子衡器的操作方法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电子衡器的操作方法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开机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：打开电源，启动衡器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置零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：将衡器置零，准备测量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加载物体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：将物体放置在秤体上，等待稳定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读取结果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：从显示器上读取测量结果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：关闭电源，关闭衡器</a:t>
            </a:r>
            <a:endParaRPr/>
          </a:p>
        </p:txBody>
      </p:sp>
      <p:cxnSp>
        <p:nvCxnSpPr>
          <p:cNvPr id="3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https://d.book118.com/336055142043010053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电子衡器培训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2024-09-19T22:31:07.505</cp:lastPrinted>
  <dcterms:created xsi:type="dcterms:W3CDTF">2024-09-19T14:31:07Z</dcterms:created>
  <dcterms:modified xsi:type="dcterms:W3CDTF">2024-09-19T14:31:09Z</dcterms:modified>
</cp:coreProperties>
</file>