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19ABF-F085-4125-A1EA-8BD765E9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B891D-4309-4DA8-82C1-010CDF742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B85C5-BA1D-413C-BC74-F64A93E8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D11C6-8C45-4DE4-81F6-30AAD3E25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EB569-CDC1-472F-80E1-1D5F748AE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50B74E-29D6-40A1-892C-B5F2EC26B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F0B9D-AAFB-4D0F-B88D-B387E3C36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87E19-97F1-4940-B209-5AB19BE54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F03FF-411A-4104-8B73-43BAF65D6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99083-7302-492B-AAB1-71EF8B4B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F81C7-29F7-47CE-8433-FE5517828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00152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控制运动中常见的尿毒症的预防与处理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运动与尿毒症关系探讨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处理方法介绍及效果评估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并发症防范与处理措施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尿毒症是指由于肾功能严重受损，导致体内代谢废物和毒素无法正常排出，进而引发一系列临床症状和体征的综合征。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主要包括慢性肾小球肾炎、糖尿病肾病、高血压肾病等肾脏疾病，以及药物使用不当、感染、中毒等因素。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呼吸系统症状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如食欲不振、恶心、呕吐、腹泻等。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如高血压、心力衰竭、心包炎等。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如头痛、失眠、记忆力减退、抽搐等。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如呼吸困难、咳嗽、胸痛等。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如皮肤瘙痒、贫血、骨痛、月经失调等。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尿毒症的症状表现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心血管系统症状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根据病程长短和病情严重程度，可分为急性尿毒症和慢性尿毒症两种类型。其中，急性尿毒症起病急骤，病情危重；慢性尿毒症病程较长，病情逐渐加重。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根据临床症状、体征以及实验室检查结果进行综合判断，如血尿素氮、血肌酐等指标升高，同时伴有上述一种或多种症状表现。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运动与尿毒症关系探讨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急性运动对肾脏血流动力学的改变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运动会导致肾脏血流量和肾小球滤过率增加，但过度运动可能引发肾脏缺血和损伤。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长期运动对肾脏的适应性改变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长期适量运动可改善肾脏功能，提高肾脏对缺血和毒素的耐受能力。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运动对肾脏功能影响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运动强度与时间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6" b="1246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适宜运动类型及强度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如步行、慢跑、游泳等，可改善心肺功能，促进肾脏血液循环。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适量力量训练可增强肌肉力量，改善身体代谢，但需避免过度负荷。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中等强度的有氧运动，每次30-60分钟，每周3-5次为宜。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过度运动诱发尿毒症风险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过度运动导致肌肉损伤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剧烈运动可能导致肌肉细胞破裂，释放肌红蛋白等有害物质，增加肾脏负担。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过度运动引发脱水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剧烈运动时大量出汗，如不及时补充水分，可导致脱水，进而影响肾脏功能。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过度运动与药物使用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某些运动员为追求成绩可能使用违禁药物，这些药物可能对肾脏造成损害，增加尿毒症风险。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根据个体的年龄、性别、身体状况和运动史，制定个性化的运动处方，避免过度运动引发尿毒症。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个性化运动处方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在开始新的运动计划时，应逐渐增加运动强度，让身体有适应的过程，防止突然增加运动量导致的身体损伤。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逐渐增加运动强度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每次运动时间不宜过长，避免长时间剧烈运动导致身体过度疲劳。同时，运动过程中应适当休息，补充水分和能量。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合理安排运动时间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增加水果和蔬菜摄入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水果和蔬菜富含维生素和矿物质，有助于保护肾脏健康。建议每天摄入足够的水果和蔬菜。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低蛋白饮食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减少高蛋白食物的摄入，以降低肾脏负担，预防尿毒症的发生。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控制盐分摄入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过量的盐分会增加肾脏负担，导致血压升高，进而加重肾脏损伤。因此，应控制盐分摄入，保持低盐饮食。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饮食调整降低风险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https://d.book118.com/336100152114010052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2024-09-18T21:06:33.442</cp:lastPrinted>
  <dcterms:created xsi:type="dcterms:W3CDTF">2024-09-18T13:06:33Z</dcterms:created>
  <dcterms:modified xsi:type="dcterms:W3CDTF">2024-09-18T13:06:35Z</dcterms:modified>
</cp:coreProperties>
</file>