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B18A3-68EF-4C0C-A31C-86DC48DF8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0FE96-3CF8-4332-BD5A-5E12522BF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A077F-6E50-408B-AC29-4F1D3F176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60D4C-952A-4969-9058-DD44EE0C0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428F38-A3D5-4416-9199-CF14063B1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124E73-FFC8-4A1B-8641-9FB3161E2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7240C4-153F-4173-9097-4EAF460AC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BDC9F4-FF65-4CFA-854F-E78A123F3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96DD76-0A33-4DD3-9A96-EFF1E8D72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85C02-1BE5-478B-8447-AF270980A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32DF73-09F6-4889-BC73-54CA59B3B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1021531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2023年酒店客房领班年终工作总结报告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对未来的计划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5" r="319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确保每日对客房进行彻底清洁，包括床单、毛巾的更换，卫生间的清洗等，保证客房整洁卫生，为客人提供舒适的住宿环境。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客房清洁质量保证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定期对客房设施进行检查与维护，如发现损坏及时报修，确保客房设施的正常运转。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设施维护与检查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客房清洁与维护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根据酒店运营需求，合理安排员工的工作时间和班次，确保客房清洁工作的顺利进行。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对新员工进行入职培训，对老员工进行技能提升培训，提高员工的专业技能和服务水平。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员工管理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员工培训与指导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排班与调度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及时收集并处理客户的反馈意见，针对问题进行改进，提升客户满意度。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个性化服务提供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根据客户需求提供个性化的服务，如婴儿床、特殊枕头等，满足客人的特殊需求。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客户服务与满意度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根据酒店的发展战略和员工需求，制定合理的培训计划，提升员工的业务能力和服务意识。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职业发展规划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为员工提供职业发展规划指导，帮助员工明确职业目标，提高员工的归属感和工作积极性。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通过严格执行清洁流程和加强员工培训，客房清洁度得到了显著提升，为客人提供了更加舒适和卫生的住宿环境。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客房清洁度显著提高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定期对客房进行抽查，发现问题及时整改，并定期向员工反馈检查结果，促进持续改进。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定期检查与反馈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客房清洁度提升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员工满意度提高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良好的工作环境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创造了一个和谐、积极的工作氛围，员工之间的沟通与合作更加顺畅，提高了工作效率。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关心员工福利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关注员工的工作状态和生活质量，积极解决员工遇到的问题，增强了员工的归属感和忠诚度。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优质服务体验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通过提供热情周到的服务和细致入微的关怀，使客人感受到宾至如归的体验，提高了客户满意度。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客户反馈与改进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及时收集客户反馈意见，针对问题进行改进，不断优化服务质量和客户体验。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培训与发展的成果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制定并实施了一系列培训计划，包括技能培训、服务理念培训等，提高了员工的业务水平和综合素质。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培训计划的有效实施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通过培训和选拔，培养了一批优秀的人才，形成了合理的人才梯队，为酒店的可持续发展奠定了基础。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人才梯队建设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https://d.book118.com/336102153122010100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2024-09-24T14:00:53.702</cp:lastPrinted>
  <dcterms:created xsi:type="dcterms:W3CDTF">2024-09-24T06:00:53Z</dcterms:created>
  <dcterms:modified xsi:type="dcterms:W3CDTF">2024-09-24T06:00:55Z</dcterms:modified>
</cp:coreProperties>
</file>