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0B57E-0A21-4AB1-B401-7E05D46C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34175-58C8-427F-A465-B624D5BE4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EDC24-5D50-481C-8852-5E6FB49E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DBB04-393F-47A1-B5B7-57E8B55D2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7C927-0486-461C-8F83-48CFD4FA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9B079-B13C-437E-BFA6-2C5D6F7F4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45C39-9ED8-4071-8519-7FBCEE38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9650F-5DC9-4CCB-889E-932FBF20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11604-9257-4D89-802C-F8D61BAC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BF6DB-AC30-49F6-9F76-095A6732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F86C6-B40B-4AE5-B3E2-3CD386C77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399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79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09668" y="2874156"/>
            <a:ext cx="2772663" cy="863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71702" y="1156316"/>
            <a:ext cx="10648594" cy="29070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39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  <p:sp>
        <p:nvSpPr>
          <p:cNvPr id="7" name="文本框 6"/>
          <p:cNvSpPr txBox="1"/>
          <p:nvPr userDrawn="1"/>
        </p:nvSpPr>
        <p:spPr>
          <a:xfrm>
            <a:off x="-10160" y="139065"/>
            <a:ext cx="12220575" cy="72000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03005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/>
          <p:nvPr/>
        </p:nvSpPr>
        <p:spPr>
          <a:xfrm>
            <a:off x="3328415" y="3352800"/>
            <a:ext cx="5551678" cy="166547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FF0000"/>
              </a:solidFill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60550" y="1881753"/>
            <a:ext cx="8472805" cy="2617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-3175" algn="ctr">
              <a:lnSpc>
                <a:spcPct val="99000"/>
              </a:lnSpc>
              <a:tabLst>
                <a:tab pos="3331845"/>
                <a:tab pos="4157345"/>
              </a:tabLst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Materials	in	Civil</a:t>
            </a:r>
            <a:r>
              <a:rPr sz="6000" b="1" spc="-2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and Construction En</a:t>
            </a:r>
            <a:r>
              <a:rPr sz="6000" b="1" spc="-2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ineering </a:t>
            </a:r>
            <a:r>
              <a:rPr sz="6000" b="1">
                <a:solidFill>
                  <a:srgbClr val="FF0000"/>
                </a:solidFill>
                <a:latin typeface="Meiryo" panose="020b0604030504040204" charset="-128"/>
                <a:cs typeface="Meiryo" panose="020b0604030504040204" charset="-128"/>
              </a:rPr>
              <a:t>土木工程材料</a:t>
            </a:r>
            <a:endParaRPr sz="6000" b="1">
              <a:solidFill>
                <a:srgbClr val="FF0000"/>
              </a:solidFill>
              <a:latin typeface="Meiryo" panose="020b0604030504040204" charset="-128"/>
              <a:cs typeface="Meiryo" panose="020b0604030504040204" charset="-128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4450207" y="1788789"/>
            <a:ext cx="3293110" cy="2159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Chapter</a:t>
            </a:r>
            <a:r>
              <a:rPr sz="6000" b="1" spc="-10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6</a:t>
            </a:r>
            <a:endParaRPr sz="6000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  <a:p>
            <a:pPr algn="ctr">
              <a:lnSpc>
                <a:spcPct val="100000"/>
              </a:lnSpc>
              <a:spcBef>
                <a:spcPts val="3600"/>
              </a:spcBef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Masonry</a:t>
            </a:r>
            <a:endParaRPr sz="60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5091429" y="835818"/>
            <a:ext cx="4050029" cy="1493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0590" lvl="1" indent="-897890">
              <a:lnSpc>
                <a:spcPct val="100000"/>
              </a:lnSpc>
              <a:buSzPct val="129000"/>
              <a:buAutoNum type="arabicPeriod"/>
              <a:tabLst>
                <a:tab pos="911225"/>
              </a:tabLst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tr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ction</a:t>
            </a:r>
            <a:endParaRPr sz="2800">
              <a:latin typeface="Times New Roman" panose="02020603050405020304"/>
              <a:cs typeface="Times New Roman" panose="02020603050405020304"/>
            </a:endParaRPr>
          </a:p>
          <a:p>
            <a:pPr lvl="1">
              <a:lnSpc>
                <a:spcPct val="100000"/>
              </a:lnSpc>
              <a:spcBef>
                <a:spcPts val="55"/>
              </a:spcBef>
              <a:buAutoNum type="arabicPeriod"/>
            </a:pPr>
            <a:endParaRPr sz="3100">
              <a:latin typeface="Times New Roman" panose="02020603050405020304"/>
              <a:cs typeface="Times New Roman" panose="02020603050405020304"/>
            </a:endParaRPr>
          </a:p>
          <a:p>
            <a:pPr marL="910590" lvl="1" indent="-897890">
              <a:lnSpc>
                <a:spcPts val="4225"/>
              </a:lnSpc>
              <a:buClr>
                <a:srgbClr val="4471C4"/>
              </a:buClr>
              <a:buSzPct val="129000"/>
              <a:buAutoNum type="arabicPeriod"/>
              <a:tabLst>
                <a:tab pos="911225"/>
              </a:tabLst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Hist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rical</a:t>
            </a:r>
            <a:r>
              <a:rPr sz="2800" spc="-2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Per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pective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91429" y="2849141"/>
            <a:ext cx="4683125" cy="483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4210"/>
              </a:lnSpc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sz="3600" b="1" spc="-1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sz="3600" b="1" spc="-170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800" spc="-2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ry</a:t>
            </a:r>
            <a:r>
              <a:rPr sz="2800" spc="-1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Units and Others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91429" y="3852449"/>
            <a:ext cx="5362575" cy="1485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0590" lvl="1" indent="-897890">
              <a:lnSpc>
                <a:spcPct val="100000"/>
              </a:lnSpc>
              <a:buClr>
                <a:srgbClr val="4471C4"/>
              </a:buClr>
              <a:buSzPct val="129000"/>
              <a:buAutoNum type="arabicPeriod" startAt="4"/>
              <a:tabLst>
                <a:tab pos="911225"/>
              </a:tabLst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Ad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antages</a:t>
            </a:r>
            <a:r>
              <a:rPr sz="2800" spc="-1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and Disa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van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ages</a:t>
            </a:r>
            <a:endParaRPr sz="2800">
              <a:latin typeface="Times New Roman" panose="02020603050405020304"/>
              <a:cs typeface="Times New Roman" panose="02020603050405020304"/>
            </a:endParaRPr>
          </a:p>
          <a:p>
            <a:pPr lvl="1">
              <a:lnSpc>
                <a:spcPct val="100000"/>
              </a:lnSpc>
              <a:spcBef>
                <a:spcPts val="15"/>
              </a:spcBef>
              <a:buClr>
                <a:srgbClr val="4471C4"/>
              </a:buClr>
              <a:buAutoNum type="arabicPeriod" startAt="4"/>
            </a:pPr>
            <a:endParaRPr sz="3100">
              <a:latin typeface="Times New Roman" panose="02020603050405020304"/>
              <a:cs typeface="Times New Roman" panose="02020603050405020304"/>
            </a:endParaRPr>
          </a:p>
          <a:p>
            <a:pPr marL="938530" lvl="1" indent="-897890">
              <a:lnSpc>
                <a:spcPts val="4210"/>
              </a:lnSpc>
              <a:buClr>
                <a:srgbClr val="4471C4"/>
              </a:buClr>
              <a:buSzPct val="129000"/>
              <a:buAutoNum type="arabicPeriod" startAt="4"/>
              <a:tabLst>
                <a:tab pos="939165"/>
              </a:tabLst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2800" spc="-7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11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ren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38860" y="2980947"/>
            <a:ext cx="2651125" cy="788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Content</a:t>
            </a:r>
            <a:endParaRPr sz="60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1110" y="2368646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6.1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972941" y="3327607"/>
            <a:ext cx="3333750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Int</a:t>
            </a:r>
            <a:r>
              <a:rPr sz="4800" b="1" spc="-9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oduct</a:t>
            </a:r>
            <a:r>
              <a:rPr sz="4800" b="1" spc="-1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on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26363" y="4213859"/>
            <a:ext cx="10704830" cy="1332230"/>
          </a:xfrm>
          <a:custGeom>
            <a:rect l="l" t="t" r="r" b="b"/>
            <a:pathLst>
              <a:path w="10704830" h="1332229">
                <a:moveTo>
                  <a:pt x="10482580" y="0"/>
                </a:moveTo>
                <a:lnTo>
                  <a:pt x="222008" y="0"/>
                </a:lnTo>
                <a:lnTo>
                  <a:pt x="203799" y="736"/>
                </a:lnTo>
                <a:lnTo>
                  <a:pt x="151834" y="11322"/>
                </a:lnTo>
                <a:lnTo>
                  <a:pt x="105061" y="33272"/>
                </a:lnTo>
                <a:lnTo>
                  <a:pt x="65022" y="65039"/>
                </a:lnTo>
                <a:lnTo>
                  <a:pt x="33260" y="105080"/>
                </a:lnTo>
                <a:lnTo>
                  <a:pt x="11317" y="151847"/>
                </a:lnTo>
                <a:lnTo>
                  <a:pt x="735" y="203795"/>
                </a:lnTo>
                <a:lnTo>
                  <a:pt x="0" y="221995"/>
                </a:lnTo>
                <a:lnTo>
                  <a:pt x="0" y="1109980"/>
                </a:lnTo>
                <a:lnTo>
                  <a:pt x="6451" y="1163311"/>
                </a:lnTo>
                <a:lnTo>
                  <a:pt x="24778" y="1211977"/>
                </a:lnTo>
                <a:lnTo>
                  <a:pt x="53439" y="1254432"/>
                </a:lnTo>
                <a:lnTo>
                  <a:pt x="90890" y="1289129"/>
                </a:lnTo>
                <a:lnTo>
                  <a:pt x="135590" y="1314523"/>
                </a:lnTo>
                <a:lnTo>
                  <a:pt x="185996" y="1329069"/>
                </a:lnTo>
                <a:lnTo>
                  <a:pt x="222008" y="1331976"/>
                </a:lnTo>
                <a:lnTo>
                  <a:pt x="10482580" y="1331976"/>
                </a:lnTo>
                <a:lnTo>
                  <a:pt x="10535911" y="1325521"/>
                </a:lnTo>
                <a:lnTo>
                  <a:pt x="10584577" y="1307187"/>
                </a:lnTo>
                <a:lnTo>
                  <a:pt x="10627032" y="1278520"/>
                </a:lnTo>
                <a:lnTo>
                  <a:pt x="10661729" y="1241066"/>
                </a:lnTo>
                <a:lnTo>
                  <a:pt x="10687123" y="1196369"/>
                </a:lnTo>
                <a:lnTo>
                  <a:pt x="10701669" y="1145976"/>
                </a:lnTo>
                <a:lnTo>
                  <a:pt x="10704576" y="1109980"/>
                </a:lnTo>
                <a:lnTo>
                  <a:pt x="10704576" y="221995"/>
                </a:lnTo>
                <a:lnTo>
                  <a:pt x="10698121" y="168664"/>
                </a:lnTo>
                <a:lnTo>
                  <a:pt x="10679787" y="119998"/>
                </a:lnTo>
                <a:lnTo>
                  <a:pt x="10651120" y="77543"/>
                </a:lnTo>
                <a:lnTo>
                  <a:pt x="10613666" y="42846"/>
                </a:lnTo>
                <a:lnTo>
                  <a:pt x="10568969" y="17452"/>
                </a:lnTo>
                <a:lnTo>
                  <a:pt x="10518576" y="2906"/>
                </a:lnTo>
                <a:lnTo>
                  <a:pt x="10482580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626363" y="4213859"/>
            <a:ext cx="10704830" cy="1332230"/>
          </a:xfrm>
          <a:custGeom>
            <a:rect l="l" t="t" r="r" b="b"/>
            <a:pathLst>
              <a:path w="10704830" h="1332229">
                <a:moveTo>
                  <a:pt x="0" y="221995"/>
                </a:moveTo>
                <a:lnTo>
                  <a:pt x="6451" y="168664"/>
                </a:lnTo>
                <a:lnTo>
                  <a:pt x="24778" y="119998"/>
                </a:lnTo>
                <a:lnTo>
                  <a:pt x="53439" y="77543"/>
                </a:lnTo>
                <a:lnTo>
                  <a:pt x="90890" y="42846"/>
                </a:lnTo>
                <a:lnTo>
                  <a:pt x="135590" y="17452"/>
                </a:lnTo>
                <a:lnTo>
                  <a:pt x="185996" y="2906"/>
                </a:lnTo>
                <a:lnTo>
                  <a:pt x="222008" y="0"/>
                </a:lnTo>
                <a:lnTo>
                  <a:pt x="10482580" y="0"/>
                </a:lnTo>
                <a:lnTo>
                  <a:pt x="10535911" y="6454"/>
                </a:lnTo>
                <a:lnTo>
                  <a:pt x="10584577" y="24788"/>
                </a:lnTo>
                <a:lnTo>
                  <a:pt x="10627032" y="53455"/>
                </a:lnTo>
                <a:lnTo>
                  <a:pt x="10661729" y="90909"/>
                </a:lnTo>
                <a:lnTo>
                  <a:pt x="10687123" y="135606"/>
                </a:lnTo>
                <a:lnTo>
                  <a:pt x="10701669" y="185999"/>
                </a:lnTo>
                <a:lnTo>
                  <a:pt x="10704576" y="221995"/>
                </a:lnTo>
                <a:lnTo>
                  <a:pt x="10704576" y="1109980"/>
                </a:lnTo>
                <a:lnTo>
                  <a:pt x="10698121" y="1163311"/>
                </a:lnTo>
                <a:lnTo>
                  <a:pt x="10679787" y="1211977"/>
                </a:lnTo>
                <a:lnTo>
                  <a:pt x="10651120" y="1254432"/>
                </a:lnTo>
                <a:lnTo>
                  <a:pt x="10613666" y="1289129"/>
                </a:lnTo>
                <a:lnTo>
                  <a:pt x="10568969" y="1314523"/>
                </a:lnTo>
                <a:lnTo>
                  <a:pt x="10518576" y="1329069"/>
                </a:lnTo>
                <a:lnTo>
                  <a:pt x="10482580" y="1331976"/>
                </a:lnTo>
                <a:lnTo>
                  <a:pt x="222008" y="1331976"/>
                </a:lnTo>
                <a:lnTo>
                  <a:pt x="168655" y="1325521"/>
                </a:lnTo>
                <a:lnTo>
                  <a:pt x="119980" y="1307187"/>
                </a:lnTo>
                <a:lnTo>
                  <a:pt x="77525" y="1278520"/>
                </a:lnTo>
                <a:lnTo>
                  <a:pt x="42832" y="1241066"/>
                </a:lnTo>
                <a:lnTo>
                  <a:pt x="17445" y="1196369"/>
                </a:lnTo>
                <a:lnTo>
                  <a:pt x="2905" y="1145976"/>
                </a:lnTo>
                <a:lnTo>
                  <a:pt x="0" y="1109980"/>
                </a:lnTo>
                <a:lnTo>
                  <a:pt x="0" y="221995"/>
                </a:lnTo>
                <a:close/>
              </a:path>
            </a:pathLst>
          </a:custGeom>
          <a:ln w="12700">
            <a:solidFill>
              <a:srgbClr val="213E58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672083" y="1133855"/>
            <a:ext cx="10659110" cy="875030"/>
          </a:xfrm>
          <a:custGeom>
            <a:rect l="l" t="t" r="r" b="b"/>
            <a:pathLst>
              <a:path w="10659110" h="875030">
                <a:moveTo>
                  <a:pt x="10513060" y="0"/>
                </a:moveTo>
                <a:lnTo>
                  <a:pt x="142306" y="40"/>
                </a:lnTo>
                <a:lnTo>
                  <a:pt x="99873" y="7380"/>
                </a:lnTo>
                <a:lnTo>
                  <a:pt x="62604" y="26050"/>
                </a:lnTo>
                <a:lnTo>
                  <a:pt x="32395" y="54157"/>
                </a:lnTo>
                <a:lnTo>
                  <a:pt x="11139" y="89805"/>
                </a:lnTo>
                <a:lnTo>
                  <a:pt x="731" y="131102"/>
                </a:lnTo>
                <a:lnTo>
                  <a:pt x="0" y="145796"/>
                </a:lnTo>
                <a:lnTo>
                  <a:pt x="40" y="732469"/>
                </a:lnTo>
                <a:lnTo>
                  <a:pt x="7380" y="774902"/>
                </a:lnTo>
                <a:lnTo>
                  <a:pt x="26050" y="812171"/>
                </a:lnTo>
                <a:lnTo>
                  <a:pt x="54157" y="842380"/>
                </a:lnTo>
                <a:lnTo>
                  <a:pt x="89805" y="863636"/>
                </a:lnTo>
                <a:lnTo>
                  <a:pt x="131102" y="874044"/>
                </a:lnTo>
                <a:lnTo>
                  <a:pt x="145796" y="874776"/>
                </a:lnTo>
                <a:lnTo>
                  <a:pt x="10516549" y="874735"/>
                </a:lnTo>
                <a:lnTo>
                  <a:pt x="10558982" y="867395"/>
                </a:lnTo>
                <a:lnTo>
                  <a:pt x="10596251" y="848725"/>
                </a:lnTo>
                <a:lnTo>
                  <a:pt x="10626460" y="820618"/>
                </a:lnTo>
                <a:lnTo>
                  <a:pt x="10647716" y="784970"/>
                </a:lnTo>
                <a:lnTo>
                  <a:pt x="10658124" y="743673"/>
                </a:lnTo>
                <a:lnTo>
                  <a:pt x="10658856" y="728980"/>
                </a:lnTo>
                <a:lnTo>
                  <a:pt x="10658815" y="142306"/>
                </a:lnTo>
                <a:lnTo>
                  <a:pt x="10651475" y="99873"/>
                </a:lnTo>
                <a:lnTo>
                  <a:pt x="10632805" y="62604"/>
                </a:lnTo>
                <a:lnTo>
                  <a:pt x="10604698" y="32395"/>
                </a:lnTo>
                <a:lnTo>
                  <a:pt x="10569050" y="11139"/>
                </a:lnTo>
                <a:lnTo>
                  <a:pt x="10527753" y="731"/>
                </a:lnTo>
                <a:lnTo>
                  <a:pt x="1051306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672083" y="1133855"/>
            <a:ext cx="10659110" cy="875030"/>
          </a:xfrm>
          <a:custGeom>
            <a:rect l="l" t="t" r="r" b="b"/>
            <a:pathLst>
              <a:path w="10659110" h="875030">
                <a:moveTo>
                  <a:pt x="0" y="145796"/>
                </a:moveTo>
                <a:lnTo>
                  <a:pt x="6371" y="103037"/>
                </a:lnTo>
                <a:lnTo>
                  <a:pt x="24221" y="65295"/>
                </a:lnTo>
                <a:lnTo>
                  <a:pt x="51656" y="34464"/>
                </a:lnTo>
                <a:lnTo>
                  <a:pt x="86782" y="12438"/>
                </a:lnTo>
                <a:lnTo>
                  <a:pt x="127705" y="1111"/>
                </a:lnTo>
                <a:lnTo>
                  <a:pt x="10513060" y="0"/>
                </a:lnTo>
                <a:lnTo>
                  <a:pt x="10527753" y="731"/>
                </a:lnTo>
                <a:lnTo>
                  <a:pt x="10569050" y="11139"/>
                </a:lnTo>
                <a:lnTo>
                  <a:pt x="10604698" y="32395"/>
                </a:lnTo>
                <a:lnTo>
                  <a:pt x="10632805" y="62604"/>
                </a:lnTo>
                <a:lnTo>
                  <a:pt x="10651475" y="99873"/>
                </a:lnTo>
                <a:lnTo>
                  <a:pt x="10658815" y="142306"/>
                </a:lnTo>
                <a:lnTo>
                  <a:pt x="10658856" y="728980"/>
                </a:lnTo>
                <a:lnTo>
                  <a:pt x="10658124" y="743673"/>
                </a:lnTo>
                <a:lnTo>
                  <a:pt x="10647716" y="784970"/>
                </a:lnTo>
                <a:lnTo>
                  <a:pt x="10626460" y="820618"/>
                </a:lnTo>
                <a:lnTo>
                  <a:pt x="10596251" y="848725"/>
                </a:lnTo>
                <a:lnTo>
                  <a:pt x="10558982" y="867395"/>
                </a:lnTo>
                <a:lnTo>
                  <a:pt x="10516549" y="874735"/>
                </a:lnTo>
                <a:lnTo>
                  <a:pt x="145796" y="874776"/>
                </a:lnTo>
                <a:lnTo>
                  <a:pt x="131102" y="874044"/>
                </a:lnTo>
                <a:lnTo>
                  <a:pt x="89805" y="863636"/>
                </a:lnTo>
                <a:lnTo>
                  <a:pt x="54157" y="842380"/>
                </a:lnTo>
                <a:lnTo>
                  <a:pt x="26050" y="812171"/>
                </a:lnTo>
                <a:lnTo>
                  <a:pt x="7380" y="774902"/>
                </a:lnTo>
                <a:lnTo>
                  <a:pt x="40" y="732469"/>
                </a:lnTo>
                <a:lnTo>
                  <a:pt x="0" y="145796"/>
                </a:lnTo>
                <a:close/>
              </a:path>
            </a:pathLst>
          </a:custGeom>
          <a:ln w="12700">
            <a:solidFill>
              <a:srgbClr val="4471C4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3702" y="178465"/>
            <a:ext cx="3308985" cy="483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6.1	Int</a:t>
            </a:r>
            <a:r>
              <a:rPr sz="3600" b="1" spc="-6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oduction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3074" y="1236301"/>
            <a:ext cx="10504805" cy="4211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form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br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ckwork,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lock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ork</a:t>
            </a:r>
            <a:r>
              <a:rPr sz="1800" spc="1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1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tural</a:t>
            </a:r>
            <a:r>
              <a:rPr sz="1800" spc="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stone</a:t>
            </a:r>
            <a:r>
              <a:rPr sz="1800" spc="1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ake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absolu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ely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popul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6350" indent="324485" algn="just">
              <a:lnSpc>
                <a:spcPct val="150000"/>
              </a:lnSpc>
              <a:spcBef>
                <a:spcPts val="99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Perhaps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ttle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thought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eds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esign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This </a:t>
            </a:r>
            <a:r>
              <a:rPr sz="18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course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far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ls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have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form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tions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inclu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 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sound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wea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her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protection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well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ision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Each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funct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ts own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all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dura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factors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actua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importa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that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wall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design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qui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a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complex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proj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act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99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has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each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aspect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 </a:t>
            </a:r>
            <a:r>
              <a:rPr sz="18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il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le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18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probl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invo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ved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their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tment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tic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histor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ersp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ive,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outlines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urrent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hods 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design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whilst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seeking to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future tr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0730483" y="1373124"/>
            <a:ext cx="1336675" cy="875030"/>
          </a:xfrm>
          <a:custGeom>
            <a:rect l="l" t="t" r="r" b="b"/>
            <a:pathLst>
              <a:path w="1336675" h="875030">
                <a:moveTo>
                  <a:pt x="278511" y="146812"/>
                </a:moveTo>
                <a:lnTo>
                  <a:pt x="332359" y="316611"/>
                </a:lnTo>
                <a:lnTo>
                  <a:pt x="72517" y="334899"/>
                </a:lnTo>
                <a:lnTo>
                  <a:pt x="243459" y="469518"/>
                </a:lnTo>
                <a:lnTo>
                  <a:pt x="0" y="521462"/>
                </a:lnTo>
                <a:lnTo>
                  <a:pt x="205994" y="622426"/>
                </a:lnTo>
                <a:lnTo>
                  <a:pt x="79501" y="721867"/>
                </a:lnTo>
                <a:lnTo>
                  <a:pt x="297307" y="738759"/>
                </a:lnTo>
                <a:lnTo>
                  <a:pt x="304292" y="874776"/>
                </a:lnTo>
                <a:lnTo>
                  <a:pt x="465709" y="734060"/>
                </a:lnTo>
                <a:lnTo>
                  <a:pt x="587474" y="734060"/>
                </a:lnTo>
                <a:lnTo>
                  <a:pt x="610870" y="703452"/>
                </a:lnTo>
                <a:lnTo>
                  <a:pt x="736318" y="703452"/>
                </a:lnTo>
                <a:lnTo>
                  <a:pt x="753618" y="645287"/>
                </a:lnTo>
                <a:lnTo>
                  <a:pt x="915681" y="645287"/>
                </a:lnTo>
                <a:lnTo>
                  <a:pt x="905891" y="581151"/>
                </a:lnTo>
                <a:lnTo>
                  <a:pt x="1108375" y="581151"/>
                </a:lnTo>
                <a:lnTo>
                  <a:pt x="1013587" y="498601"/>
                </a:lnTo>
                <a:lnTo>
                  <a:pt x="1130554" y="457200"/>
                </a:lnTo>
                <a:lnTo>
                  <a:pt x="1050925" y="380746"/>
                </a:lnTo>
                <a:lnTo>
                  <a:pt x="1336548" y="269113"/>
                </a:lnTo>
                <a:lnTo>
                  <a:pt x="1013587" y="264540"/>
                </a:lnTo>
                <a:lnTo>
                  <a:pt x="1018094" y="258445"/>
                </a:lnTo>
                <a:lnTo>
                  <a:pt x="529082" y="258445"/>
                </a:lnTo>
                <a:lnTo>
                  <a:pt x="278511" y="146812"/>
                </a:lnTo>
                <a:close/>
              </a:path>
              <a:path w="1336675" h="875030">
                <a:moveTo>
                  <a:pt x="587474" y="734060"/>
                </a:moveTo>
                <a:lnTo>
                  <a:pt x="465709" y="734060"/>
                </a:lnTo>
                <a:lnTo>
                  <a:pt x="538352" y="798322"/>
                </a:lnTo>
                <a:lnTo>
                  <a:pt x="587474" y="734060"/>
                </a:lnTo>
                <a:close/>
              </a:path>
              <a:path w="1336675" h="875030">
                <a:moveTo>
                  <a:pt x="736318" y="703452"/>
                </a:moveTo>
                <a:lnTo>
                  <a:pt x="610870" y="703452"/>
                </a:lnTo>
                <a:lnTo>
                  <a:pt x="718566" y="763142"/>
                </a:lnTo>
                <a:lnTo>
                  <a:pt x="736318" y="703452"/>
                </a:lnTo>
                <a:close/>
              </a:path>
              <a:path w="1336675" h="875030">
                <a:moveTo>
                  <a:pt x="915681" y="645287"/>
                </a:moveTo>
                <a:lnTo>
                  <a:pt x="753618" y="645287"/>
                </a:lnTo>
                <a:lnTo>
                  <a:pt x="924560" y="703452"/>
                </a:lnTo>
                <a:lnTo>
                  <a:pt x="915681" y="645287"/>
                </a:lnTo>
                <a:close/>
              </a:path>
              <a:path w="1336675" h="875030">
                <a:moveTo>
                  <a:pt x="1108375" y="581151"/>
                </a:moveTo>
                <a:lnTo>
                  <a:pt x="905891" y="581151"/>
                </a:lnTo>
                <a:lnTo>
                  <a:pt x="1168019" y="633095"/>
                </a:lnTo>
                <a:lnTo>
                  <a:pt x="1108375" y="581151"/>
                </a:lnTo>
                <a:close/>
              </a:path>
              <a:path w="1336675" h="875030">
                <a:moveTo>
                  <a:pt x="601599" y="76453"/>
                </a:moveTo>
                <a:lnTo>
                  <a:pt x="529082" y="258445"/>
                </a:lnTo>
                <a:lnTo>
                  <a:pt x="1018094" y="258445"/>
                </a:lnTo>
                <a:lnTo>
                  <a:pt x="1036220" y="233934"/>
                </a:lnTo>
                <a:lnTo>
                  <a:pt x="898779" y="233934"/>
                </a:lnTo>
                <a:lnTo>
                  <a:pt x="902843" y="175895"/>
                </a:lnTo>
                <a:lnTo>
                  <a:pt x="709295" y="175895"/>
                </a:lnTo>
                <a:lnTo>
                  <a:pt x="601599" y="76453"/>
                </a:lnTo>
                <a:close/>
              </a:path>
              <a:path w="1336675" h="875030">
                <a:moveTo>
                  <a:pt x="1114171" y="128524"/>
                </a:moveTo>
                <a:lnTo>
                  <a:pt x="898779" y="233934"/>
                </a:lnTo>
                <a:lnTo>
                  <a:pt x="1036220" y="233934"/>
                </a:lnTo>
                <a:lnTo>
                  <a:pt x="1114171" y="128524"/>
                </a:lnTo>
                <a:close/>
              </a:path>
              <a:path w="1336675" h="875030">
                <a:moveTo>
                  <a:pt x="915162" y="0"/>
                </a:moveTo>
                <a:lnTo>
                  <a:pt x="709295" y="175895"/>
                </a:lnTo>
                <a:lnTo>
                  <a:pt x="902843" y="175895"/>
                </a:lnTo>
                <a:lnTo>
                  <a:pt x="915162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10730483" y="1373124"/>
            <a:ext cx="1336675" cy="875030"/>
          </a:xfrm>
          <a:custGeom>
            <a:rect l="l" t="t" r="r" b="b"/>
            <a:pathLst>
              <a:path w="1336675" h="875030">
                <a:moveTo>
                  <a:pt x="709295" y="175895"/>
                </a:moveTo>
                <a:lnTo>
                  <a:pt x="915162" y="0"/>
                </a:lnTo>
                <a:lnTo>
                  <a:pt x="898779" y="233934"/>
                </a:lnTo>
                <a:lnTo>
                  <a:pt x="1114171" y="128524"/>
                </a:lnTo>
                <a:lnTo>
                  <a:pt x="1013587" y="264540"/>
                </a:lnTo>
                <a:lnTo>
                  <a:pt x="1336548" y="269113"/>
                </a:lnTo>
                <a:lnTo>
                  <a:pt x="1050925" y="380746"/>
                </a:lnTo>
                <a:lnTo>
                  <a:pt x="1130554" y="457200"/>
                </a:lnTo>
                <a:lnTo>
                  <a:pt x="1013587" y="498601"/>
                </a:lnTo>
                <a:lnTo>
                  <a:pt x="1168019" y="633095"/>
                </a:lnTo>
                <a:lnTo>
                  <a:pt x="905891" y="581151"/>
                </a:lnTo>
                <a:lnTo>
                  <a:pt x="924560" y="703452"/>
                </a:lnTo>
                <a:lnTo>
                  <a:pt x="753618" y="645287"/>
                </a:lnTo>
                <a:lnTo>
                  <a:pt x="718566" y="763142"/>
                </a:lnTo>
                <a:lnTo>
                  <a:pt x="610870" y="703452"/>
                </a:lnTo>
                <a:lnTo>
                  <a:pt x="538352" y="798322"/>
                </a:lnTo>
                <a:lnTo>
                  <a:pt x="465709" y="734060"/>
                </a:lnTo>
                <a:lnTo>
                  <a:pt x="304292" y="874776"/>
                </a:lnTo>
                <a:lnTo>
                  <a:pt x="297307" y="738759"/>
                </a:lnTo>
                <a:lnTo>
                  <a:pt x="79501" y="721867"/>
                </a:lnTo>
                <a:lnTo>
                  <a:pt x="205994" y="622426"/>
                </a:lnTo>
                <a:lnTo>
                  <a:pt x="0" y="521462"/>
                </a:lnTo>
                <a:lnTo>
                  <a:pt x="243459" y="469518"/>
                </a:lnTo>
                <a:lnTo>
                  <a:pt x="72517" y="334899"/>
                </a:lnTo>
                <a:lnTo>
                  <a:pt x="332359" y="316611"/>
                </a:lnTo>
                <a:lnTo>
                  <a:pt x="278511" y="146812"/>
                </a:lnTo>
                <a:lnTo>
                  <a:pt x="529082" y="258445"/>
                </a:lnTo>
                <a:lnTo>
                  <a:pt x="601599" y="76453"/>
                </a:lnTo>
                <a:lnTo>
                  <a:pt x="709295" y="175895"/>
                </a:lnTo>
                <a:close/>
              </a:path>
            </a:pathLst>
          </a:custGeom>
          <a:ln w="12700">
            <a:solidFill>
              <a:srgbClr val="6C4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10974705" y="1548130"/>
            <a:ext cx="701040" cy="574040"/>
          </a:xfrm>
          <a:custGeom>
            <a:rect l="l" t="t" r="r" b="b"/>
            <a:pathLst>
              <a:path w="701040" h="574039">
                <a:moveTo>
                  <a:pt x="75848" y="450850"/>
                </a:moveTo>
                <a:lnTo>
                  <a:pt x="20193" y="450850"/>
                </a:lnTo>
                <a:lnTo>
                  <a:pt x="22351" y="452119"/>
                </a:lnTo>
                <a:lnTo>
                  <a:pt x="25400" y="453389"/>
                </a:lnTo>
                <a:lnTo>
                  <a:pt x="28955" y="457200"/>
                </a:lnTo>
                <a:lnTo>
                  <a:pt x="33020" y="462279"/>
                </a:lnTo>
                <a:lnTo>
                  <a:pt x="98678" y="547369"/>
                </a:lnTo>
                <a:lnTo>
                  <a:pt x="101346" y="552450"/>
                </a:lnTo>
                <a:lnTo>
                  <a:pt x="101726" y="560069"/>
                </a:lnTo>
                <a:lnTo>
                  <a:pt x="99314" y="563879"/>
                </a:lnTo>
                <a:lnTo>
                  <a:pt x="94234" y="567689"/>
                </a:lnTo>
                <a:lnTo>
                  <a:pt x="90043" y="571500"/>
                </a:lnTo>
                <a:lnTo>
                  <a:pt x="92455" y="574039"/>
                </a:lnTo>
                <a:lnTo>
                  <a:pt x="127553" y="547369"/>
                </a:lnTo>
                <a:lnTo>
                  <a:pt x="114300" y="547369"/>
                </a:lnTo>
                <a:lnTo>
                  <a:pt x="111251" y="546100"/>
                </a:lnTo>
                <a:lnTo>
                  <a:pt x="106934" y="542289"/>
                </a:lnTo>
                <a:lnTo>
                  <a:pt x="101219" y="534669"/>
                </a:lnTo>
                <a:lnTo>
                  <a:pt x="39497" y="454660"/>
                </a:lnTo>
                <a:lnTo>
                  <a:pt x="83249" y="454660"/>
                </a:lnTo>
                <a:lnTo>
                  <a:pt x="75848" y="450850"/>
                </a:lnTo>
                <a:close/>
              </a:path>
              <a:path w="701040" h="574039">
                <a:moveTo>
                  <a:pt x="131699" y="539750"/>
                </a:moveTo>
                <a:lnTo>
                  <a:pt x="127508" y="542289"/>
                </a:lnTo>
                <a:lnTo>
                  <a:pt x="122681" y="546100"/>
                </a:lnTo>
                <a:lnTo>
                  <a:pt x="118364" y="547369"/>
                </a:lnTo>
                <a:lnTo>
                  <a:pt x="127553" y="547369"/>
                </a:lnTo>
                <a:lnTo>
                  <a:pt x="134239" y="542289"/>
                </a:lnTo>
                <a:lnTo>
                  <a:pt x="131699" y="539750"/>
                </a:lnTo>
                <a:close/>
              </a:path>
              <a:path w="701040" h="574039">
                <a:moveTo>
                  <a:pt x="83249" y="454660"/>
                </a:moveTo>
                <a:lnTo>
                  <a:pt x="39497" y="454660"/>
                </a:lnTo>
                <a:lnTo>
                  <a:pt x="163575" y="519429"/>
                </a:lnTo>
                <a:lnTo>
                  <a:pt x="166497" y="518160"/>
                </a:lnTo>
                <a:lnTo>
                  <a:pt x="159762" y="488950"/>
                </a:lnTo>
                <a:lnTo>
                  <a:pt x="149860" y="488950"/>
                </a:lnTo>
                <a:lnTo>
                  <a:pt x="83249" y="454660"/>
                </a:lnTo>
                <a:close/>
              </a:path>
              <a:path w="701040" h="574039">
                <a:moveTo>
                  <a:pt x="161937" y="381000"/>
                </a:moveTo>
                <a:lnTo>
                  <a:pt x="134874" y="381000"/>
                </a:lnTo>
                <a:lnTo>
                  <a:pt x="196596" y="461010"/>
                </a:lnTo>
                <a:lnTo>
                  <a:pt x="201802" y="467360"/>
                </a:lnTo>
                <a:lnTo>
                  <a:pt x="204470" y="472439"/>
                </a:lnTo>
                <a:lnTo>
                  <a:pt x="204724" y="474979"/>
                </a:lnTo>
                <a:lnTo>
                  <a:pt x="204977" y="480060"/>
                </a:lnTo>
                <a:lnTo>
                  <a:pt x="202565" y="485139"/>
                </a:lnTo>
                <a:lnTo>
                  <a:pt x="197485" y="488950"/>
                </a:lnTo>
                <a:lnTo>
                  <a:pt x="193167" y="491489"/>
                </a:lnTo>
                <a:lnTo>
                  <a:pt x="195706" y="495300"/>
                </a:lnTo>
                <a:lnTo>
                  <a:pt x="240062" y="461010"/>
                </a:lnTo>
                <a:lnTo>
                  <a:pt x="230886" y="461010"/>
                </a:lnTo>
                <a:lnTo>
                  <a:pt x="226695" y="459739"/>
                </a:lnTo>
                <a:lnTo>
                  <a:pt x="223647" y="459739"/>
                </a:lnTo>
                <a:lnTo>
                  <a:pt x="219328" y="455929"/>
                </a:lnTo>
                <a:lnTo>
                  <a:pt x="213614" y="448310"/>
                </a:lnTo>
                <a:lnTo>
                  <a:pt x="161937" y="381000"/>
                </a:lnTo>
                <a:close/>
              </a:path>
              <a:path w="701040" h="574039">
                <a:moveTo>
                  <a:pt x="154177" y="335279"/>
                </a:moveTo>
                <a:lnTo>
                  <a:pt x="120269" y="361950"/>
                </a:lnTo>
                <a:lnTo>
                  <a:pt x="149860" y="488950"/>
                </a:lnTo>
                <a:lnTo>
                  <a:pt x="159762" y="488950"/>
                </a:lnTo>
                <a:lnTo>
                  <a:pt x="134874" y="381000"/>
                </a:lnTo>
                <a:lnTo>
                  <a:pt x="161937" y="381000"/>
                </a:lnTo>
                <a:lnTo>
                  <a:pt x="153162" y="369569"/>
                </a:lnTo>
                <a:lnTo>
                  <a:pt x="148081" y="363219"/>
                </a:lnTo>
                <a:lnTo>
                  <a:pt x="145288" y="358139"/>
                </a:lnTo>
                <a:lnTo>
                  <a:pt x="144906" y="350519"/>
                </a:lnTo>
                <a:lnTo>
                  <a:pt x="147447" y="346710"/>
                </a:lnTo>
                <a:lnTo>
                  <a:pt x="152526" y="342900"/>
                </a:lnTo>
                <a:lnTo>
                  <a:pt x="156718" y="339089"/>
                </a:lnTo>
                <a:lnTo>
                  <a:pt x="154177" y="335279"/>
                </a:lnTo>
                <a:close/>
              </a:path>
              <a:path w="701040" h="574039">
                <a:moveTo>
                  <a:pt x="244094" y="452119"/>
                </a:moveTo>
                <a:lnTo>
                  <a:pt x="239902" y="455929"/>
                </a:lnTo>
                <a:lnTo>
                  <a:pt x="235203" y="459739"/>
                </a:lnTo>
                <a:lnTo>
                  <a:pt x="230886" y="461010"/>
                </a:lnTo>
                <a:lnTo>
                  <a:pt x="240062" y="461010"/>
                </a:lnTo>
                <a:lnTo>
                  <a:pt x="246634" y="455929"/>
                </a:lnTo>
                <a:lnTo>
                  <a:pt x="244094" y="452119"/>
                </a:lnTo>
                <a:close/>
              </a:path>
              <a:path w="701040" h="574039">
                <a:moveTo>
                  <a:pt x="33909" y="429260"/>
                </a:moveTo>
                <a:lnTo>
                  <a:pt x="0" y="454660"/>
                </a:lnTo>
                <a:lnTo>
                  <a:pt x="2540" y="458469"/>
                </a:lnTo>
                <a:lnTo>
                  <a:pt x="7493" y="454660"/>
                </a:lnTo>
                <a:lnTo>
                  <a:pt x="11429" y="452119"/>
                </a:lnTo>
                <a:lnTo>
                  <a:pt x="14477" y="452119"/>
                </a:lnTo>
                <a:lnTo>
                  <a:pt x="17652" y="450850"/>
                </a:lnTo>
                <a:lnTo>
                  <a:pt x="75848" y="450850"/>
                </a:lnTo>
                <a:lnTo>
                  <a:pt x="33909" y="429260"/>
                </a:lnTo>
                <a:close/>
              </a:path>
              <a:path w="701040" h="574039">
                <a:moveTo>
                  <a:pt x="269112" y="341629"/>
                </a:moveTo>
                <a:lnTo>
                  <a:pt x="236093" y="341629"/>
                </a:lnTo>
                <a:lnTo>
                  <a:pt x="245872" y="344169"/>
                </a:lnTo>
                <a:lnTo>
                  <a:pt x="251460" y="347979"/>
                </a:lnTo>
                <a:lnTo>
                  <a:pt x="257683" y="356869"/>
                </a:lnTo>
                <a:lnTo>
                  <a:pt x="257992" y="363219"/>
                </a:lnTo>
                <a:lnTo>
                  <a:pt x="250119" y="375919"/>
                </a:lnTo>
                <a:lnTo>
                  <a:pt x="244216" y="387350"/>
                </a:lnTo>
                <a:lnTo>
                  <a:pt x="240284" y="396239"/>
                </a:lnTo>
                <a:lnTo>
                  <a:pt x="236981" y="403860"/>
                </a:lnTo>
                <a:lnTo>
                  <a:pt x="235712" y="410210"/>
                </a:lnTo>
                <a:lnTo>
                  <a:pt x="236347" y="416560"/>
                </a:lnTo>
                <a:lnTo>
                  <a:pt x="236854" y="420369"/>
                </a:lnTo>
                <a:lnTo>
                  <a:pt x="238633" y="425450"/>
                </a:lnTo>
                <a:lnTo>
                  <a:pt x="241680" y="429260"/>
                </a:lnTo>
                <a:lnTo>
                  <a:pt x="246379" y="435610"/>
                </a:lnTo>
                <a:lnTo>
                  <a:pt x="252095" y="439419"/>
                </a:lnTo>
                <a:lnTo>
                  <a:pt x="258699" y="439419"/>
                </a:lnTo>
                <a:lnTo>
                  <a:pt x="265302" y="440689"/>
                </a:lnTo>
                <a:lnTo>
                  <a:pt x="271399" y="439419"/>
                </a:lnTo>
                <a:lnTo>
                  <a:pt x="276987" y="435610"/>
                </a:lnTo>
                <a:lnTo>
                  <a:pt x="280543" y="431800"/>
                </a:lnTo>
                <a:lnTo>
                  <a:pt x="283337" y="429260"/>
                </a:lnTo>
                <a:lnTo>
                  <a:pt x="285496" y="425450"/>
                </a:lnTo>
                <a:lnTo>
                  <a:pt x="286766" y="422910"/>
                </a:lnTo>
                <a:lnTo>
                  <a:pt x="287110" y="421639"/>
                </a:lnTo>
                <a:lnTo>
                  <a:pt x="265175" y="421639"/>
                </a:lnTo>
                <a:lnTo>
                  <a:pt x="260476" y="420369"/>
                </a:lnTo>
                <a:lnTo>
                  <a:pt x="248920" y="397510"/>
                </a:lnTo>
                <a:lnTo>
                  <a:pt x="250190" y="392429"/>
                </a:lnTo>
                <a:lnTo>
                  <a:pt x="252856" y="386079"/>
                </a:lnTo>
                <a:lnTo>
                  <a:pt x="254253" y="382269"/>
                </a:lnTo>
                <a:lnTo>
                  <a:pt x="258064" y="375919"/>
                </a:lnTo>
                <a:lnTo>
                  <a:pt x="264287" y="365760"/>
                </a:lnTo>
                <a:lnTo>
                  <a:pt x="287637" y="365760"/>
                </a:lnTo>
                <a:lnTo>
                  <a:pt x="273176" y="346710"/>
                </a:lnTo>
                <a:lnTo>
                  <a:pt x="269112" y="341629"/>
                </a:lnTo>
                <a:close/>
              </a:path>
              <a:path w="701040" h="574039">
                <a:moveTo>
                  <a:pt x="287637" y="365760"/>
                </a:moveTo>
                <a:lnTo>
                  <a:pt x="264287" y="365760"/>
                </a:lnTo>
                <a:lnTo>
                  <a:pt x="288036" y="396239"/>
                </a:lnTo>
                <a:lnTo>
                  <a:pt x="285242" y="407669"/>
                </a:lnTo>
                <a:lnTo>
                  <a:pt x="281686" y="415289"/>
                </a:lnTo>
                <a:lnTo>
                  <a:pt x="277241" y="417829"/>
                </a:lnTo>
                <a:lnTo>
                  <a:pt x="273939" y="421639"/>
                </a:lnTo>
                <a:lnTo>
                  <a:pt x="287110" y="421639"/>
                </a:lnTo>
                <a:lnTo>
                  <a:pt x="289178" y="414019"/>
                </a:lnTo>
                <a:lnTo>
                  <a:pt x="292480" y="401319"/>
                </a:lnTo>
                <a:lnTo>
                  <a:pt x="316369" y="401319"/>
                </a:lnTo>
                <a:lnTo>
                  <a:pt x="319477" y="394969"/>
                </a:lnTo>
                <a:lnTo>
                  <a:pt x="319961" y="389889"/>
                </a:lnTo>
                <a:lnTo>
                  <a:pt x="307340" y="389889"/>
                </a:lnTo>
                <a:lnTo>
                  <a:pt x="305816" y="387350"/>
                </a:lnTo>
                <a:lnTo>
                  <a:pt x="304165" y="386079"/>
                </a:lnTo>
                <a:lnTo>
                  <a:pt x="300354" y="382269"/>
                </a:lnTo>
                <a:lnTo>
                  <a:pt x="294386" y="374650"/>
                </a:lnTo>
                <a:lnTo>
                  <a:pt x="287637" y="365760"/>
                </a:lnTo>
                <a:close/>
              </a:path>
              <a:path w="701040" h="574039">
                <a:moveTo>
                  <a:pt x="316369" y="401319"/>
                </a:moveTo>
                <a:lnTo>
                  <a:pt x="292480" y="401319"/>
                </a:lnTo>
                <a:lnTo>
                  <a:pt x="296291" y="406400"/>
                </a:lnTo>
                <a:lnTo>
                  <a:pt x="299847" y="408939"/>
                </a:lnTo>
                <a:lnTo>
                  <a:pt x="303022" y="410210"/>
                </a:lnTo>
                <a:lnTo>
                  <a:pt x="309372" y="410210"/>
                </a:lnTo>
                <a:lnTo>
                  <a:pt x="314503" y="405129"/>
                </a:lnTo>
                <a:lnTo>
                  <a:pt x="316369" y="401319"/>
                </a:lnTo>
                <a:close/>
              </a:path>
              <a:path w="701040" h="574039">
                <a:moveTo>
                  <a:pt x="317119" y="374650"/>
                </a:moveTo>
                <a:lnTo>
                  <a:pt x="312927" y="389889"/>
                </a:lnTo>
                <a:lnTo>
                  <a:pt x="319961" y="389889"/>
                </a:lnTo>
                <a:lnTo>
                  <a:pt x="320928" y="379729"/>
                </a:lnTo>
                <a:lnTo>
                  <a:pt x="317119" y="374650"/>
                </a:lnTo>
                <a:close/>
              </a:path>
              <a:path w="701040" h="574039">
                <a:moveTo>
                  <a:pt x="250190" y="328929"/>
                </a:moveTo>
                <a:lnTo>
                  <a:pt x="212619" y="351789"/>
                </a:lnTo>
                <a:lnTo>
                  <a:pt x="205994" y="370839"/>
                </a:lnTo>
                <a:lnTo>
                  <a:pt x="207010" y="377189"/>
                </a:lnTo>
                <a:lnTo>
                  <a:pt x="210947" y="382269"/>
                </a:lnTo>
                <a:lnTo>
                  <a:pt x="212978" y="384810"/>
                </a:lnTo>
                <a:lnTo>
                  <a:pt x="215265" y="387350"/>
                </a:lnTo>
                <a:lnTo>
                  <a:pt x="222758" y="387350"/>
                </a:lnTo>
                <a:lnTo>
                  <a:pt x="221742" y="365760"/>
                </a:lnTo>
                <a:lnTo>
                  <a:pt x="219710" y="363219"/>
                </a:lnTo>
                <a:lnTo>
                  <a:pt x="219075" y="360679"/>
                </a:lnTo>
                <a:lnTo>
                  <a:pt x="219837" y="356869"/>
                </a:lnTo>
                <a:lnTo>
                  <a:pt x="220472" y="353060"/>
                </a:lnTo>
                <a:lnTo>
                  <a:pt x="222630" y="350519"/>
                </a:lnTo>
                <a:lnTo>
                  <a:pt x="231140" y="342900"/>
                </a:lnTo>
                <a:lnTo>
                  <a:pt x="236093" y="341629"/>
                </a:lnTo>
                <a:lnTo>
                  <a:pt x="269112" y="341629"/>
                </a:lnTo>
                <a:lnTo>
                  <a:pt x="267080" y="339089"/>
                </a:lnTo>
                <a:lnTo>
                  <a:pt x="262636" y="334010"/>
                </a:lnTo>
                <a:lnTo>
                  <a:pt x="259588" y="332739"/>
                </a:lnTo>
                <a:lnTo>
                  <a:pt x="254889" y="330200"/>
                </a:lnTo>
                <a:lnTo>
                  <a:pt x="250190" y="328929"/>
                </a:lnTo>
                <a:close/>
              </a:path>
              <a:path w="701040" h="574039">
                <a:moveTo>
                  <a:pt x="321564" y="354329"/>
                </a:moveTo>
                <a:lnTo>
                  <a:pt x="318643" y="355600"/>
                </a:lnTo>
                <a:lnTo>
                  <a:pt x="340995" y="384810"/>
                </a:lnTo>
                <a:lnTo>
                  <a:pt x="343916" y="382269"/>
                </a:lnTo>
                <a:lnTo>
                  <a:pt x="343408" y="381000"/>
                </a:lnTo>
                <a:lnTo>
                  <a:pt x="343916" y="378460"/>
                </a:lnTo>
                <a:lnTo>
                  <a:pt x="345313" y="378460"/>
                </a:lnTo>
                <a:lnTo>
                  <a:pt x="346455" y="377189"/>
                </a:lnTo>
                <a:lnTo>
                  <a:pt x="348361" y="375919"/>
                </a:lnTo>
                <a:lnTo>
                  <a:pt x="350774" y="374650"/>
                </a:lnTo>
                <a:lnTo>
                  <a:pt x="358394" y="372110"/>
                </a:lnTo>
                <a:lnTo>
                  <a:pt x="364744" y="368300"/>
                </a:lnTo>
                <a:lnTo>
                  <a:pt x="368673" y="365760"/>
                </a:lnTo>
                <a:lnTo>
                  <a:pt x="353314" y="365760"/>
                </a:lnTo>
                <a:lnTo>
                  <a:pt x="344530" y="364489"/>
                </a:lnTo>
                <a:lnTo>
                  <a:pt x="333089" y="361950"/>
                </a:lnTo>
                <a:lnTo>
                  <a:pt x="321564" y="354329"/>
                </a:lnTo>
                <a:close/>
              </a:path>
              <a:path w="701040" h="574039">
                <a:moveTo>
                  <a:pt x="382529" y="328929"/>
                </a:moveTo>
                <a:lnTo>
                  <a:pt x="358013" y="328929"/>
                </a:lnTo>
                <a:lnTo>
                  <a:pt x="363093" y="330200"/>
                </a:lnTo>
                <a:lnTo>
                  <a:pt x="367156" y="332739"/>
                </a:lnTo>
                <a:lnTo>
                  <a:pt x="370204" y="336550"/>
                </a:lnTo>
                <a:lnTo>
                  <a:pt x="372872" y="340360"/>
                </a:lnTo>
                <a:lnTo>
                  <a:pt x="373761" y="344169"/>
                </a:lnTo>
                <a:lnTo>
                  <a:pt x="373125" y="347979"/>
                </a:lnTo>
                <a:lnTo>
                  <a:pt x="372364" y="353060"/>
                </a:lnTo>
                <a:lnTo>
                  <a:pt x="369950" y="355600"/>
                </a:lnTo>
                <a:lnTo>
                  <a:pt x="360172" y="363219"/>
                </a:lnTo>
                <a:lnTo>
                  <a:pt x="353314" y="365760"/>
                </a:lnTo>
                <a:lnTo>
                  <a:pt x="368673" y="365760"/>
                </a:lnTo>
                <a:lnTo>
                  <a:pt x="370638" y="364489"/>
                </a:lnTo>
                <a:lnTo>
                  <a:pt x="378637" y="354329"/>
                </a:lnTo>
                <a:lnTo>
                  <a:pt x="383500" y="341629"/>
                </a:lnTo>
                <a:lnTo>
                  <a:pt x="383190" y="330200"/>
                </a:lnTo>
                <a:lnTo>
                  <a:pt x="382529" y="328929"/>
                </a:lnTo>
                <a:close/>
              </a:path>
              <a:path w="701040" h="574039">
                <a:moveTo>
                  <a:pt x="324485" y="262889"/>
                </a:moveTo>
                <a:lnTo>
                  <a:pt x="321564" y="265429"/>
                </a:lnTo>
                <a:lnTo>
                  <a:pt x="321945" y="266700"/>
                </a:lnTo>
                <a:lnTo>
                  <a:pt x="322072" y="267969"/>
                </a:lnTo>
                <a:lnTo>
                  <a:pt x="321564" y="270510"/>
                </a:lnTo>
                <a:lnTo>
                  <a:pt x="321055" y="270510"/>
                </a:lnTo>
                <a:lnTo>
                  <a:pt x="319024" y="271779"/>
                </a:lnTo>
                <a:lnTo>
                  <a:pt x="316738" y="273050"/>
                </a:lnTo>
                <a:lnTo>
                  <a:pt x="313054" y="274319"/>
                </a:lnTo>
                <a:lnTo>
                  <a:pt x="307467" y="276860"/>
                </a:lnTo>
                <a:lnTo>
                  <a:pt x="303022" y="279400"/>
                </a:lnTo>
                <a:lnTo>
                  <a:pt x="299847" y="281939"/>
                </a:lnTo>
                <a:lnTo>
                  <a:pt x="292608" y="287019"/>
                </a:lnTo>
                <a:lnTo>
                  <a:pt x="288417" y="294639"/>
                </a:lnTo>
                <a:lnTo>
                  <a:pt x="287400" y="302260"/>
                </a:lnTo>
                <a:lnTo>
                  <a:pt x="286258" y="309879"/>
                </a:lnTo>
                <a:lnTo>
                  <a:pt x="288290" y="317500"/>
                </a:lnTo>
                <a:lnTo>
                  <a:pt x="293370" y="323850"/>
                </a:lnTo>
                <a:lnTo>
                  <a:pt x="297306" y="328929"/>
                </a:lnTo>
                <a:lnTo>
                  <a:pt x="302005" y="332739"/>
                </a:lnTo>
                <a:lnTo>
                  <a:pt x="307609" y="334010"/>
                </a:lnTo>
                <a:lnTo>
                  <a:pt x="317927" y="334010"/>
                </a:lnTo>
                <a:lnTo>
                  <a:pt x="332886" y="332739"/>
                </a:lnTo>
                <a:lnTo>
                  <a:pt x="348018" y="330200"/>
                </a:lnTo>
                <a:lnTo>
                  <a:pt x="358013" y="328929"/>
                </a:lnTo>
                <a:lnTo>
                  <a:pt x="382529" y="328929"/>
                </a:lnTo>
                <a:lnTo>
                  <a:pt x="377244" y="318769"/>
                </a:lnTo>
                <a:lnTo>
                  <a:pt x="374296" y="316229"/>
                </a:lnTo>
                <a:lnTo>
                  <a:pt x="310896" y="316229"/>
                </a:lnTo>
                <a:lnTo>
                  <a:pt x="303529" y="313689"/>
                </a:lnTo>
                <a:lnTo>
                  <a:pt x="300481" y="311150"/>
                </a:lnTo>
                <a:lnTo>
                  <a:pt x="295910" y="306069"/>
                </a:lnTo>
                <a:lnTo>
                  <a:pt x="295275" y="302260"/>
                </a:lnTo>
                <a:lnTo>
                  <a:pt x="296164" y="298450"/>
                </a:lnTo>
                <a:lnTo>
                  <a:pt x="296925" y="293369"/>
                </a:lnTo>
                <a:lnTo>
                  <a:pt x="299466" y="290829"/>
                </a:lnTo>
                <a:lnTo>
                  <a:pt x="303529" y="287019"/>
                </a:lnTo>
                <a:lnTo>
                  <a:pt x="308991" y="283210"/>
                </a:lnTo>
                <a:lnTo>
                  <a:pt x="314705" y="280669"/>
                </a:lnTo>
                <a:lnTo>
                  <a:pt x="337981" y="280669"/>
                </a:lnTo>
                <a:lnTo>
                  <a:pt x="324485" y="262889"/>
                </a:lnTo>
                <a:close/>
              </a:path>
              <a:path w="701040" h="574039">
                <a:moveTo>
                  <a:pt x="356687" y="308610"/>
                </a:moveTo>
                <a:lnTo>
                  <a:pt x="342138" y="309879"/>
                </a:lnTo>
                <a:lnTo>
                  <a:pt x="324358" y="313689"/>
                </a:lnTo>
                <a:lnTo>
                  <a:pt x="316611" y="314960"/>
                </a:lnTo>
                <a:lnTo>
                  <a:pt x="310896" y="316229"/>
                </a:lnTo>
                <a:lnTo>
                  <a:pt x="374296" y="316229"/>
                </a:lnTo>
                <a:lnTo>
                  <a:pt x="368398" y="311150"/>
                </a:lnTo>
                <a:lnTo>
                  <a:pt x="356687" y="308610"/>
                </a:lnTo>
                <a:close/>
              </a:path>
              <a:path w="701040" h="574039">
                <a:moveTo>
                  <a:pt x="416829" y="208279"/>
                </a:moveTo>
                <a:lnTo>
                  <a:pt x="404516" y="208279"/>
                </a:lnTo>
                <a:lnTo>
                  <a:pt x="392820" y="212089"/>
                </a:lnTo>
                <a:lnTo>
                  <a:pt x="364411" y="246379"/>
                </a:lnTo>
                <a:lnTo>
                  <a:pt x="364205" y="257810"/>
                </a:lnTo>
                <a:lnTo>
                  <a:pt x="366923" y="274319"/>
                </a:lnTo>
                <a:lnTo>
                  <a:pt x="400852" y="309879"/>
                </a:lnTo>
                <a:lnTo>
                  <a:pt x="416883" y="314960"/>
                </a:lnTo>
                <a:lnTo>
                  <a:pt x="427926" y="313689"/>
                </a:lnTo>
                <a:lnTo>
                  <a:pt x="439478" y="308610"/>
                </a:lnTo>
                <a:lnTo>
                  <a:pt x="452034" y="300989"/>
                </a:lnTo>
                <a:lnTo>
                  <a:pt x="429821" y="300989"/>
                </a:lnTo>
                <a:lnTo>
                  <a:pt x="416286" y="297179"/>
                </a:lnTo>
                <a:lnTo>
                  <a:pt x="405845" y="290829"/>
                </a:lnTo>
                <a:lnTo>
                  <a:pt x="396081" y="283210"/>
                </a:lnTo>
                <a:lnTo>
                  <a:pt x="386969" y="271779"/>
                </a:lnTo>
                <a:lnTo>
                  <a:pt x="381380" y="265429"/>
                </a:lnTo>
                <a:lnTo>
                  <a:pt x="377698" y="257810"/>
                </a:lnTo>
                <a:lnTo>
                  <a:pt x="376047" y="251460"/>
                </a:lnTo>
                <a:lnTo>
                  <a:pt x="374396" y="246379"/>
                </a:lnTo>
                <a:lnTo>
                  <a:pt x="374396" y="241300"/>
                </a:lnTo>
                <a:lnTo>
                  <a:pt x="376174" y="236219"/>
                </a:lnTo>
                <a:lnTo>
                  <a:pt x="397383" y="219710"/>
                </a:lnTo>
                <a:lnTo>
                  <a:pt x="442014" y="219710"/>
                </a:lnTo>
                <a:lnTo>
                  <a:pt x="431063" y="213360"/>
                </a:lnTo>
                <a:lnTo>
                  <a:pt x="416829" y="208279"/>
                </a:lnTo>
                <a:close/>
              </a:path>
              <a:path w="701040" h="574039">
                <a:moveTo>
                  <a:pt x="442014" y="219710"/>
                </a:moveTo>
                <a:lnTo>
                  <a:pt x="397383" y="219710"/>
                </a:lnTo>
                <a:lnTo>
                  <a:pt x="406882" y="223519"/>
                </a:lnTo>
                <a:lnTo>
                  <a:pt x="415992" y="227329"/>
                </a:lnTo>
                <a:lnTo>
                  <a:pt x="446107" y="255269"/>
                </a:lnTo>
                <a:lnTo>
                  <a:pt x="454660" y="278129"/>
                </a:lnTo>
                <a:lnTo>
                  <a:pt x="454533" y="285750"/>
                </a:lnTo>
                <a:lnTo>
                  <a:pt x="451612" y="290829"/>
                </a:lnTo>
                <a:lnTo>
                  <a:pt x="440958" y="298450"/>
                </a:lnTo>
                <a:lnTo>
                  <a:pt x="429821" y="300989"/>
                </a:lnTo>
                <a:lnTo>
                  <a:pt x="452034" y="300989"/>
                </a:lnTo>
                <a:lnTo>
                  <a:pt x="458849" y="290829"/>
                </a:lnTo>
                <a:lnTo>
                  <a:pt x="464839" y="276860"/>
                </a:lnTo>
                <a:lnTo>
                  <a:pt x="465328" y="265429"/>
                </a:lnTo>
                <a:lnTo>
                  <a:pt x="462811" y="250189"/>
                </a:lnTo>
                <a:lnTo>
                  <a:pt x="458114" y="238760"/>
                </a:lnTo>
                <a:lnTo>
                  <a:pt x="450595" y="227329"/>
                </a:lnTo>
                <a:lnTo>
                  <a:pt x="442014" y="219710"/>
                </a:lnTo>
                <a:close/>
              </a:path>
              <a:path w="701040" h="574039">
                <a:moveTo>
                  <a:pt x="337981" y="280669"/>
                </a:moveTo>
                <a:lnTo>
                  <a:pt x="314705" y="280669"/>
                </a:lnTo>
                <a:lnTo>
                  <a:pt x="326517" y="281939"/>
                </a:lnTo>
                <a:lnTo>
                  <a:pt x="333883" y="285750"/>
                </a:lnTo>
                <a:lnTo>
                  <a:pt x="342773" y="292100"/>
                </a:lnTo>
                <a:lnTo>
                  <a:pt x="345694" y="290829"/>
                </a:lnTo>
                <a:lnTo>
                  <a:pt x="337981" y="280669"/>
                </a:lnTo>
                <a:close/>
              </a:path>
              <a:path w="701040" h="574039">
                <a:moveTo>
                  <a:pt x="480082" y="186689"/>
                </a:moveTo>
                <a:lnTo>
                  <a:pt x="450342" y="186689"/>
                </a:lnTo>
                <a:lnTo>
                  <a:pt x="452120" y="187960"/>
                </a:lnTo>
                <a:lnTo>
                  <a:pt x="454278" y="190500"/>
                </a:lnTo>
                <a:lnTo>
                  <a:pt x="456311" y="191769"/>
                </a:lnTo>
                <a:lnTo>
                  <a:pt x="461137" y="198119"/>
                </a:lnTo>
                <a:lnTo>
                  <a:pt x="468629" y="207010"/>
                </a:lnTo>
                <a:lnTo>
                  <a:pt x="491871" y="237489"/>
                </a:lnTo>
                <a:lnTo>
                  <a:pt x="496316" y="243839"/>
                </a:lnTo>
                <a:lnTo>
                  <a:pt x="498728" y="247650"/>
                </a:lnTo>
                <a:lnTo>
                  <a:pt x="498855" y="251460"/>
                </a:lnTo>
                <a:lnTo>
                  <a:pt x="499110" y="254000"/>
                </a:lnTo>
                <a:lnTo>
                  <a:pt x="497077" y="257810"/>
                </a:lnTo>
                <a:lnTo>
                  <a:pt x="491236" y="261619"/>
                </a:lnTo>
                <a:lnTo>
                  <a:pt x="493649" y="265429"/>
                </a:lnTo>
                <a:lnTo>
                  <a:pt x="528853" y="237489"/>
                </a:lnTo>
                <a:lnTo>
                  <a:pt x="519429" y="237489"/>
                </a:lnTo>
                <a:lnTo>
                  <a:pt x="517398" y="236219"/>
                </a:lnTo>
                <a:lnTo>
                  <a:pt x="515239" y="234950"/>
                </a:lnTo>
                <a:lnTo>
                  <a:pt x="513588" y="234950"/>
                </a:lnTo>
                <a:lnTo>
                  <a:pt x="510667" y="231139"/>
                </a:lnTo>
                <a:lnTo>
                  <a:pt x="506349" y="226060"/>
                </a:lnTo>
                <a:lnTo>
                  <a:pt x="480082" y="186689"/>
                </a:lnTo>
                <a:close/>
              </a:path>
              <a:path w="701040" h="574039">
                <a:moveTo>
                  <a:pt x="531241" y="231139"/>
                </a:moveTo>
                <a:lnTo>
                  <a:pt x="526796" y="234950"/>
                </a:lnTo>
                <a:lnTo>
                  <a:pt x="523621" y="236219"/>
                </a:lnTo>
                <a:lnTo>
                  <a:pt x="521462" y="236219"/>
                </a:lnTo>
                <a:lnTo>
                  <a:pt x="519429" y="237489"/>
                </a:lnTo>
                <a:lnTo>
                  <a:pt x="528853" y="237489"/>
                </a:lnTo>
                <a:lnTo>
                  <a:pt x="533653" y="233679"/>
                </a:lnTo>
                <a:lnTo>
                  <a:pt x="531241" y="231139"/>
                </a:lnTo>
                <a:close/>
              </a:path>
              <a:path w="701040" h="574039">
                <a:moveTo>
                  <a:pt x="525156" y="151129"/>
                </a:moveTo>
                <a:lnTo>
                  <a:pt x="494538" y="151129"/>
                </a:lnTo>
                <a:lnTo>
                  <a:pt x="499110" y="153669"/>
                </a:lnTo>
                <a:lnTo>
                  <a:pt x="503554" y="154939"/>
                </a:lnTo>
                <a:lnTo>
                  <a:pt x="508635" y="160019"/>
                </a:lnTo>
                <a:lnTo>
                  <a:pt x="514350" y="167639"/>
                </a:lnTo>
                <a:lnTo>
                  <a:pt x="539876" y="200660"/>
                </a:lnTo>
                <a:lnTo>
                  <a:pt x="543433" y="204469"/>
                </a:lnTo>
                <a:lnTo>
                  <a:pt x="545465" y="208279"/>
                </a:lnTo>
                <a:lnTo>
                  <a:pt x="547116" y="212089"/>
                </a:lnTo>
                <a:lnTo>
                  <a:pt x="547370" y="213360"/>
                </a:lnTo>
                <a:lnTo>
                  <a:pt x="546100" y="218439"/>
                </a:lnTo>
                <a:lnTo>
                  <a:pt x="543941" y="220979"/>
                </a:lnTo>
                <a:lnTo>
                  <a:pt x="538479" y="224789"/>
                </a:lnTo>
                <a:lnTo>
                  <a:pt x="540893" y="228600"/>
                </a:lnTo>
                <a:lnTo>
                  <a:pt x="579231" y="199389"/>
                </a:lnTo>
                <a:lnTo>
                  <a:pt x="565530" y="199389"/>
                </a:lnTo>
                <a:lnTo>
                  <a:pt x="563752" y="198119"/>
                </a:lnTo>
                <a:lnTo>
                  <a:pt x="561467" y="196850"/>
                </a:lnTo>
                <a:lnTo>
                  <a:pt x="558419" y="194310"/>
                </a:lnTo>
                <a:lnTo>
                  <a:pt x="525156" y="151129"/>
                </a:lnTo>
                <a:close/>
              </a:path>
              <a:path w="701040" h="574039">
                <a:moveTo>
                  <a:pt x="578485" y="194310"/>
                </a:moveTo>
                <a:lnTo>
                  <a:pt x="574675" y="198119"/>
                </a:lnTo>
                <a:lnTo>
                  <a:pt x="571626" y="199389"/>
                </a:lnTo>
                <a:lnTo>
                  <a:pt x="579231" y="199389"/>
                </a:lnTo>
                <a:lnTo>
                  <a:pt x="580898" y="198119"/>
                </a:lnTo>
                <a:lnTo>
                  <a:pt x="578485" y="194310"/>
                </a:lnTo>
                <a:close/>
              </a:path>
              <a:path w="701040" h="574039">
                <a:moveTo>
                  <a:pt x="566547" y="116839"/>
                </a:moveTo>
                <a:lnTo>
                  <a:pt x="537845" y="116839"/>
                </a:lnTo>
                <a:lnTo>
                  <a:pt x="541147" y="118110"/>
                </a:lnTo>
                <a:lnTo>
                  <a:pt x="542925" y="118110"/>
                </a:lnTo>
                <a:lnTo>
                  <a:pt x="546480" y="120650"/>
                </a:lnTo>
                <a:lnTo>
                  <a:pt x="550926" y="127000"/>
                </a:lnTo>
                <a:lnTo>
                  <a:pt x="558292" y="135889"/>
                </a:lnTo>
                <a:lnTo>
                  <a:pt x="582422" y="167639"/>
                </a:lnTo>
                <a:lnTo>
                  <a:pt x="586104" y="172719"/>
                </a:lnTo>
                <a:lnTo>
                  <a:pt x="588137" y="175260"/>
                </a:lnTo>
                <a:lnTo>
                  <a:pt x="589661" y="179069"/>
                </a:lnTo>
                <a:lnTo>
                  <a:pt x="589788" y="181610"/>
                </a:lnTo>
                <a:lnTo>
                  <a:pt x="588010" y="186689"/>
                </a:lnTo>
                <a:lnTo>
                  <a:pt x="585470" y="189229"/>
                </a:lnTo>
                <a:lnTo>
                  <a:pt x="581278" y="191769"/>
                </a:lnTo>
                <a:lnTo>
                  <a:pt x="583819" y="195579"/>
                </a:lnTo>
                <a:lnTo>
                  <a:pt x="623564" y="165100"/>
                </a:lnTo>
                <a:lnTo>
                  <a:pt x="607949" y="165100"/>
                </a:lnTo>
                <a:lnTo>
                  <a:pt x="606044" y="163829"/>
                </a:lnTo>
                <a:lnTo>
                  <a:pt x="603123" y="162560"/>
                </a:lnTo>
                <a:lnTo>
                  <a:pt x="599948" y="160019"/>
                </a:lnTo>
                <a:lnTo>
                  <a:pt x="596519" y="154939"/>
                </a:lnTo>
                <a:lnTo>
                  <a:pt x="566547" y="116839"/>
                </a:lnTo>
                <a:close/>
              </a:path>
              <a:path w="701040" h="574039">
                <a:moveTo>
                  <a:pt x="456184" y="161289"/>
                </a:moveTo>
                <a:lnTo>
                  <a:pt x="452374" y="163829"/>
                </a:lnTo>
                <a:lnTo>
                  <a:pt x="435610" y="193039"/>
                </a:lnTo>
                <a:lnTo>
                  <a:pt x="439420" y="194310"/>
                </a:lnTo>
                <a:lnTo>
                  <a:pt x="441071" y="191769"/>
                </a:lnTo>
                <a:lnTo>
                  <a:pt x="442722" y="190500"/>
                </a:lnTo>
                <a:lnTo>
                  <a:pt x="445897" y="187960"/>
                </a:lnTo>
                <a:lnTo>
                  <a:pt x="447421" y="186689"/>
                </a:lnTo>
                <a:lnTo>
                  <a:pt x="480082" y="186689"/>
                </a:lnTo>
                <a:lnTo>
                  <a:pt x="474151" y="177800"/>
                </a:lnTo>
                <a:lnTo>
                  <a:pt x="469392" y="177800"/>
                </a:lnTo>
                <a:lnTo>
                  <a:pt x="456184" y="161289"/>
                </a:lnTo>
                <a:close/>
              </a:path>
              <a:path w="701040" h="574039">
                <a:moveTo>
                  <a:pt x="638844" y="69850"/>
                </a:moveTo>
                <a:lnTo>
                  <a:pt x="595376" y="69850"/>
                </a:lnTo>
                <a:lnTo>
                  <a:pt x="598424" y="71119"/>
                </a:lnTo>
                <a:lnTo>
                  <a:pt x="602488" y="72389"/>
                </a:lnTo>
                <a:lnTo>
                  <a:pt x="605663" y="73660"/>
                </a:lnTo>
                <a:lnTo>
                  <a:pt x="607949" y="74929"/>
                </a:lnTo>
                <a:lnTo>
                  <a:pt x="684149" y="113029"/>
                </a:lnTo>
                <a:lnTo>
                  <a:pt x="689228" y="132079"/>
                </a:lnTo>
                <a:lnTo>
                  <a:pt x="691134" y="138429"/>
                </a:lnTo>
                <a:lnTo>
                  <a:pt x="691769" y="143510"/>
                </a:lnTo>
                <a:lnTo>
                  <a:pt x="690499" y="149860"/>
                </a:lnTo>
                <a:lnTo>
                  <a:pt x="689228" y="152400"/>
                </a:lnTo>
                <a:lnTo>
                  <a:pt x="687451" y="153669"/>
                </a:lnTo>
                <a:lnTo>
                  <a:pt x="686816" y="154939"/>
                </a:lnTo>
                <a:lnTo>
                  <a:pt x="685038" y="154939"/>
                </a:lnTo>
                <a:lnTo>
                  <a:pt x="681990" y="156210"/>
                </a:lnTo>
                <a:lnTo>
                  <a:pt x="677672" y="157479"/>
                </a:lnTo>
                <a:lnTo>
                  <a:pt x="667639" y="167639"/>
                </a:lnTo>
                <a:lnTo>
                  <a:pt x="667130" y="170179"/>
                </a:lnTo>
                <a:lnTo>
                  <a:pt x="678434" y="180339"/>
                </a:lnTo>
                <a:lnTo>
                  <a:pt x="682244" y="180339"/>
                </a:lnTo>
                <a:lnTo>
                  <a:pt x="700797" y="144779"/>
                </a:lnTo>
                <a:lnTo>
                  <a:pt x="698373" y="132079"/>
                </a:lnTo>
                <a:lnTo>
                  <a:pt x="686498" y="88900"/>
                </a:lnTo>
                <a:lnTo>
                  <a:pt x="677291" y="88900"/>
                </a:lnTo>
                <a:lnTo>
                  <a:pt x="638844" y="69850"/>
                </a:lnTo>
                <a:close/>
              </a:path>
              <a:path w="701040" h="574039">
                <a:moveTo>
                  <a:pt x="502158" y="134619"/>
                </a:moveTo>
                <a:lnTo>
                  <a:pt x="492378" y="134619"/>
                </a:lnTo>
                <a:lnTo>
                  <a:pt x="487806" y="137160"/>
                </a:lnTo>
                <a:lnTo>
                  <a:pt x="481891" y="140969"/>
                </a:lnTo>
                <a:lnTo>
                  <a:pt x="475394" y="149860"/>
                </a:lnTo>
                <a:lnTo>
                  <a:pt x="471243" y="162560"/>
                </a:lnTo>
                <a:lnTo>
                  <a:pt x="469392" y="177800"/>
                </a:lnTo>
                <a:lnTo>
                  <a:pt x="474151" y="177800"/>
                </a:lnTo>
                <a:lnTo>
                  <a:pt x="478246" y="165100"/>
                </a:lnTo>
                <a:lnTo>
                  <a:pt x="485521" y="156210"/>
                </a:lnTo>
                <a:lnTo>
                  <a:pt x="490093" y="152400"/>
                </a:lnTo>
                <a:lnTo>
                  <a:pt x="494538" y="151129"/>
                </a:lnTo>
                <a:lnTo>
                  <a:pt x="525156" y="151129"/>
                </a:lnTo>
                <a:lnTo>
                  <a:pt x="522224" y="147319"/>
                </a:lnTo>
                <a:lnTo>
                  <a:pt x="517271" y="142239"/>
                </a:lnTo>
                <a:lnTo>
                  <a:pt x="507492" y="135889"/>
                </a:lnTo>
                <a:lnTo>
                  <a:pt x="502158" y="134619"/>
                </a:lnTo>
                <a:close/>
              </a:path>
              <a:path w="701040" h="574039">
                <a:moveTo>
                  <a:pt x="622808" y="160019"/>
                </a:moveTo>
                <a:lnTo>
                  <a:pt x="619125" y="162560"/>
                </a:lnTo>
                <a:lnTo>
                  <a:pt x="615950" y="165100"/>
                </a:lnTo>
                <a:lnTo>
                  <a:pt x="623564" y="165100"/>
                </a:lnTo>
                <a:lnTo>
                  <a:pt x="625221" y="163829"/>
                </a:lnTo>
                <a:lnTo>
                  <a:pt x="622808" y="160019"/>
                </a:lnTo>
                <a:close/>
              </a:path>
              <a:path w="701040" h="574039">
                <a:moveTo>
                  <a:pt x="546735" y="91439"/>
                </a:moveTo>
                <a:lnTo>
                  <a:pt x="543051" y="93979"/>
                </a:lnTo>
                <a:lnTo>
                  <a:pt x="526288" y="123189"/>
                </a:lnTo>
                <a:lnTo>
                  <a:pt x="529590" y="125729"/>
                </a:lnTo>
                <a:lnTo>
                  <a:pt x="532892" y="120650"/>
                </a:lnTo>
                <a:lnTo>
                  <a:pt x="534670" y="119379"/>
                </a:lnTo>
                <a:lnTo>
                  <a:pt x="536321" y="118110"/>
                </a:lnTo>
                <a:lnTo>
                  <a:pt x="537845" y="116839"/>
                </a:lnTo>
                <a:lnTo>
                  <a:pt x="566547" y="116839"/>
                </a:lnTo>
                <a:lnTo>
                  <a:pt x="565150" y="109219"/>
                </a:lnTo>
                <a:lnTo>
                  <a:pt x="560831" y="109219"/>
                </a:lnTo>
                <a:lnTo>
                  <a:pt x="546735" y="91439"/>
                </a:lnTo>
                <a:close/>
              </a:path>
              <a:path w="701040" h="574039">
                <a:moveTo>
                  <a:pt x="574294" y="71119"/>
                </a:moveTo>
                <a:lnTo>
                  <a:pt x="570865" y="72389"/>
                </a:lnTo>
                <a:lnTo>
                  <a:pt x="562530" y="81279"/>
                </a:lnTo>
                <a:lnTo>
                  <a:pt x="559907" y="93979"/>
                </a:lnTo>
                <a:lnTo>
                  <a:pt x="560831" y="109219"/>
                </a:lnTo>
                <a:lnTo>
                  <a:pt x="565150" y="109219"/>
                </a:lnTo>
                <a:lnTo>
                  <a:pt x="564769" y="102869"/>
                </a:lnTo>
                <a:lnTo>
                  <a:pt x="565912" y="96519"/>
                </a:lnTo>
                <a:lnTo>
                  <a:pt x="566547" y="95250"/>
                </a:lnTo>
                <a:lnTo>
                  <a:pt x="568833" y="92710"/>
                </a:lnTo>
                <a:lnTo>
                  <a:pt x="579881" y="92710"/>
                </a:lnTo>
                <a:lnTo>
                  <a:pt x="582929" y="91439"/>
                </a:lnTo>
                <a:lnTo>
                  <a:pt x="584962" y="90169"/>
                </a:lnTo>
                <a:lnTo>
                  <a:pt x="587121" y="88900"/>
                </a:lnTo>
                <a:lnTo>
                  <a:pt x="588264" y="86360"/>
                </a:lnTo>
                <a:lnTo>
                  <a:pt x="588645" y="83819"/>
                </a:lnTo>
                <a:lnTo>
                  <a:pt x="588899" y="81279"/>
                </a:lnTo>
                <a:lnTo>
                  <a:pt x="588137" y="78739"/>
                </a:lnTo>
                <a:lnTo>
                  <a:pt x="586486" y="76200"/>
                </a:lnTo>
                <a:lnTo>
                  <a:pt x="584453" y="73660"/>
                </a:lnTo>
                <a:lnTo>
                  <a:pt x="581660" y="72389"/>
                </a:lnTo>
                <a:lnTo>
                  <a:pt x="577976" y="72389"/>
                </a:lnTo>
                <a:lnTo>
                  <a:pt x="574294" y="71119"/>
                </a:lnTo>
                <a:close/>
              </a:path>
              <a:path w="701040" h="574039">
                <a:moveTo>
                  <a:pt x="667639" y="20319"/>
                </a:moveTo>
                <a:lnTo>
                  <a:pt x="655193" y="20319"/>
                </a:lnTo>
                <a:lnTo>
                  <a:pt x="655954" y="21589"/>
                </a:lnTo>
                <a:lnTo>
                  <a:pt x="656844" y="22860"/>
                </a:lnTo>
                <a:lnTo>
                  <a:pt x="658622" y="24129"/>
                </a:lnTo>
                <a:lnTo>
                  <a:pt x="660019" y="27939"/>
                </a:lnTo>
                <a:lnTo>
                  <a:pt x="677291" y="88900"/>
                </a:lnTo>
                <a:lnTo>
                  <a:pt x="686498" y="88900"/>
                </a:lnTo>
                <a:lnTo>
                  <a:pt x="667639" y="20319"/>
                </a:lnTo>
                <a:close/>
              </a:path>
              <a:path w="701040" h="574039">
                <a:moveTo>
                  <a:pt x="618363" y="39369"/>
                </a:moveTo>
                <a:lnTo>
                  <a:pt x="580644" y="68579"/>
                </a:lnTo>
                <a:lnTo>
                  <a:pt x="583184" y="72389"/>
                </a:lnTo>
                <a:lnTo>
                  <a:pt x="586740" y="69850"/>
                </a:lnTo>
                <a:lnTo>
                  <a:pt x="638844" y="69850"/>
                </a:lnTo>
                <a:lnTo>
                  <a:pt x="620902" y="60960"/>
                </a:lnTo>
                <a:lnTo>
                  <a:pt x="617474" y="58419"/>
                </a:lnTo>
                <a:lnTo>
                  <a:pt x="615696" y="55879"/>
                </a:lnTo>
                <a:lnTo>
                  <a:pt x="614426" y="54610"/>
                </a:lnTo>
                <a:lnTo>
                  <a:pt x="614045" y="53339"/>
                </a:lnTo>
                <a:lnTo>
                  <a:pt x="614426" y="50800"/>
                </a:lnTo>
                <a:lnTo>
                  <a:pt x="614934" y="48260"/>
                </a:lnTo>
                <a:lnTo>
                  <a:pt x="616458" y="46989"/>
                </a:lnTo>
                <a:lnTo>
                  <a:pt x="619125" y="44450"/>
                </a:lnTo>
                <a:lnTo>
                  <a:pt x="620902" y="43179"/>
                </a:lnTo>
                <a:lnTo>
                  <a:pt x="618363" y="39369"/>
                </a:lnTo>
                <a:close/>
              </a:path>
              <a:path w="701040" h="574039">
                <a:moveTo>
                  <a:pt x="669036" y="0"/>
                </a:moveTo>
                <a:lnTo>
                  <a:pt x="642747" y="20319"/>
                </a:lnTo>
                <a:lnTo>
                  <a:pt x="645160" y="24129"/>
                </a:lnTo>
                <a:lnTo>
                  <a:pt x="647700" y="21589"/>
                </a:lnTo>
                <a:lnTo>
                  <a:pt x="649731" y="21589"/>
                </a:lnTo>
                <a:lnTo>
                  <a:pt x="652272" y="20319"/>
                </a:lnTo>
                <a:lnTo>
                  <a:pt x="667639" y="20319"/>
                </a:lnTo>
                <a:lnTo>
                  <a:pt x="666876" y="17779"/>
                </a:lnTo>
                <a:lnTo>
                  <a:pt x="666750" y="12700"/>
                </a:lnTo>
                <a:lnTo>
                  <a:pt x="667003" y="10160"/>
                </a:lnTo>
                <a:lnTo>
                  <a:pt x="668274" y="7619"/>
                </a:lnTo>
                <a:lnTo>
                  <a:pt x="669544" y="6350"/>
                </a:lnTo>
                <a:lnTo>
                  <a:pt x="671576" y="3810"/>
                </a:lnTo>
                <a:lnTo>
                  <a:pt x="669036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67985" y="2494376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6.2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19856" y="3453337"/>
            <a:ext cx="5736590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Histori</a:t>
            </a:r>
            <a:r>
              <a:rPr sz="4800" b="1" spc="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al Per</a:t>
            </a:r>
            <a:r>
              <a:rPr sz="4800" b="1" spc="1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pective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54736" y="1074419"/>
            <a:ext cx="11077829" cy="17235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3702" y="178465"/>
            <a:ext cx="5105400" cy="483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6.2	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istor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cal</a:t>
            </a:r>
            <a:r>
              <a:rPr sz="3600" b="1" spc="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spective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44423" y="1290140"/>
            <a:ext cx="10533380" cy="3644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 algn="just">
              <a:lnSpc>
                <a:spcPct val="130000"/>
              </a:lnSpc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Mason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0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one</a:t>
            </a:r>
            <a:r>
              <a:rPr sz="1800" spc="10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old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nstruc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ls.</a:t>
            </a:r>
            <a:r>
              <a:rPr sz="1800" spc="1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j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such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ids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a,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ek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uin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Mason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lar 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aterial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throughout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world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favorab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ateria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such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ood,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4064635" marR="380365" indent="266700" algn="just">
              <a:lnSpc>
                <a:spcPct val="120000"/>
              </a:lnSpc>
              <a:spcBef>
                <a:spcPts val="85"/>
              </a:spcBef>
            </a:pP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ille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og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elte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fr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fe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B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rkn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4064635" marR="382270" indent="266700" algn="just">
              <a:lnSpc>
                <a:spcPts val="2610"/>
              </a:lnSpc>
              <a:spcBef>
                <a:spcPts val="15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requi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ement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dings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publ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soci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be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ame  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ore   </a:t>
            </a:r>
            <a:r>
              <a:rPr sz="18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complex,  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ogres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 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  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 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 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53133" y="5592712"/>
            <a:ext cx="2303780" cy="204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6.1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ara</a:t>
            </a:r>
            <a:r>
              <a:rPr sz="1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Brae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rkney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796409" y="5009081"/>
            <a:ext cx="6104890" cy="1244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2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rudiment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she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pheno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enon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gave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of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ude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asse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ges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 or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stone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slabs 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j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ud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built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 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aped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block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38200" y="3075432"/>
            <a:ext cx="3532632" cy="232105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65987" y="886967"/>
            <a:ext cx="826135" cy="1295400"/>
          </a:xfrm>
          <a:custGeom>
            <a:rect l="l" t="t" r="r" b="b"/>
            <a:pathLst>
              <a:path w="826135" h="1295400">
                <a:moveTo>
                  <a:pt x="0" y="0"/>
                </a:moveTo>
                <a:lnTo>
                  <a:pt x="0" y="842010"/>
                </a:lnTo>
                <a:lnTo>
                  <a:pt x="413003" y="1295400"/>
                </a:lnTo>
                <a:lnTo>
                  <a:pt x="826008" y="842010"/>
                </a:lnTo>
                <a:lnTo>
                  <a:pt x="826008" y="453390"/>
                </a:lnTo>
                <a:lnTo>
                  <a:pt x="413003" y="453390"/>
                </a:lnTo>
                <a:lnTo>
                  <a:pt x="0" y="0"/>
                </a:lnTo>
                <a:close/>
              </a:path>
              <a:path w="826135" h="1295400">
                <a:moveTo>
                  <a:pt x="826008" y="0"/>
                </a:moveTo>
                <a:lnTo>
                  <a:pt x="413003" y="453390"/>
                </a:lnTo>
                <a:lnTo>
                  <a:pt x="826008" y="453390"/>
                </a:lnTo>
                <a:lnTo>
                  <a:pt x="826008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665987" y="886967"/>
            <a:ext cx="826135" cy="1295400"/>
          </a:xfrm>
          <a:custGeom>
            <a:rect l="l" t="t" r="r" b="b"/>
            <a:pathLst>
              <a:path w="826135" h="1295400">
                <a:moveTo>
                  <a:pt x="826008" y="0"/>
                </a:moveTo>
                <a:lnTo>
                  <a:pt x="826008" y="842010"/>
                </a:lnTo>
                <a:lnTo>
                  <a:pt x="413003" y="1295400"/>
                </a:lnTo>
                <a:lnTo>
                  <a:pt x="0" y="842010"/>
                </a:lnTo>
                <a:lnTo>
                  <a:pt x="0" y="0"/>
                </a:lnTo>
                <a:lnTo>
                  <a:pt x="413003" y="453390"/>
                </a:lnTo>
                <a:lnTo>
                  <a:pt x="826008" y="0"/>
                </a:lnTo>
                <a:close/>
              </a:path>
            </a:pathLst>
          </a:custGeom>
          <a:ln w="12700">
            <a:solidFill>
              <a:srgbClr val="5B9BD4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1491996" y="886967"/>
            <a:ext cx="9862185" cy="1013460"/>
          </a:xfrm>
          <a:custGeom>
            <a:rect l="l" t="t" r="r" b="b"/>
            <a:pathLst>
              <a:path w="9862185" h="1013460">
                <a:moveTo>
                  <a:pt x="9734042" y="0"/>
                </a:moveTo>
                <a:lnTo>
                  <a:pt x="0" y="0"/>
                </a:lnTo>
                <a:lnTo>
                  <a:pt x="0" y="1013460"/>
                </a:lnTo>
                <a:lnTo>
                  <a:pt x="9742561" y="1013091"/>
                </a:lnTo>
                <a:lnTo>
                  <a:pt x="9789303" y="996909"/>
                </a:lnTo>
                <a:lnTo>
                  <a:pt x="9818733" y="971063"/>
                </a:lnTo>
                <a:lnTo>
                  <a:pt x="9841644" y="935708"/>
                </a:lnTo>
                <a:lnTo>
                  <a:pt x="9856509" y="892864"/>
                </a:lnTo>
                <a:lnTo>
                  <a:pt x="9861804" y="844550"/>
                </a:lnTo>
                <a:lnTo>
                  <a:pt x="9861804" y="168910"/>
                </a:lnTo>
                <a:lnTo>
                  <a:pt x="9857569" y="125583"/>
                </a:lnTo>
                <a:lnTo>
                  <a:pt x="9843663" y="82051"/>
                </a:lnTo>
                <a:lnTo>
                  <a:pt x="9821547" y="45791"/>
                </a:lnTo>
                <a:lnTo>
                  <a:pt x="9792748" y="18821"/>
                </a:lnTo>
                <a:lnTo>
                  <a:pt x="9746590" y="802"/>
                </a:lnTo>
                <a:lnTo>
                  <a:pt x="97340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1491996" y="886967"/>
            <a:ext cx="9862185" cy="1013460"/>
          </a:xfrm>
          <a:custGeom>
            <a:rect l="l" t="t" r="r" b="b"/>
            <a:pathLst>
              <a:path w="9862185" h="1013460">
                <a:moveTo>
                  <a:pt x="9861804" y="168910"/>
                </a:moveTo>
                <a:lnTo>
                  <a:pt x="9861804" y="844550"/>
                </a:lnTo>
                <a:lnTo>
                  <a:pt x="9861196" y="861138"/>
                </a:lnTo>
                <a:lnTo>
                  <a:pt x="9852542" y="907853"/>
                </a:lnTo>
                <a:lnTo>
                  <a:pt x="9834825" y="948425"/>
                </a:lnTo>
                <a:lnTo>
                  <a:pt x="9809572" y="980834"/>
                </a:lnTo>
                <a:lnTo>
                  <a:pt x="9778309" y="1003062"/>
                </a:lnTo>
                <a:lnTo>
                  <a:pt x="0" y="1013460"/>
                </a:lnTo>
                <a:lnTo>
                  <a:pt x="0" y="0"/>
                </a:lnTo>
                <a:lnTo>
                  <a:pt x="9734042" y="0"/>
                </a:lnTo>
                <a:lnTo>
                  <a:pt x="9746590" y="802"/>
                </a:lnTo>
                <a:lnTo>
                  <a:pt x="9792748" y="18821"/>
                </a:lnTo>
                <a:lnTo>
                  <a:pt x="9821547" y="45791"/>
                </a:lnTo>
                <a:lnTo>
                  <a:pt x="9843663" y="82051"/>
                </a:lnTo>
                <a:lnTo>
                  <a:pt x="9857569" y="125583"/>
                </a:lnTo>
                <a:lnTo>
                  <a:pt x="9861525" y="157647"/>
                </a:lnTo>
                <a:lnTo>
                  <a:pt x="9861804" y="168910"/>
                </a:lnTo>
                <a:close/>
              </a:path>
            </a:pathLst>
          </a:custGeom>
          <a:ln w="12699">
            <a:solidFill>
              <a:srgbClr val="5B9BD4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665987" y="2039111"/>
            <a:ext cx="826135" cy="1294130"/>
          </a:xfrm>
          <a:custGeom>
            <a:rect l="l" t="t" r="r" b="b"/>
            <a:pathLst>
              <a:path w="826135" h="1294129">
                <a:moveTo>
                  <a:pt x="0" y="0"/>
                </a:moveTo>
                <a:lnTo>
                  <a:pt x="0" y="840993"/>
                </a:lnTo>
                <a:lnTo>
                  <a:pt x="413003" y="1293876"/>
                </a:lnTo>
                <a:lnTo>
                  <a:pt x="826008" y="840993"/>
                </a:lnTo>
                <a:lnTo>
                  <a:pt x="826008" y="452882"/>
                </a:lnTo>
                <a:lnTo>
                  <a:pt x="413003" y="452882"/>
                </a:lnTo>
                <a:lnTo>
                  <a:pt x="0" y="0"/>
                </a:lnTo>
                <a:close/>
              </a:path>
              <a:path w="826135" h="1294129">
                <a:moveTo>
                  <a:pt x="826008" y="0"/>
                </a:moveTo>
                <a:lnTo>
                  <a:pt x="413003" y="452882"/>
                </a:lnTo>
                <a:lnTo>
                  <a:pt x="826008" y="452882"/>
                </a:lnTo>
                <a:lnTo>
                  <a:pt x="826008" y="0"/>
                </a:lnTo>
                <a:close/>
              </a:path>
            </a:pathLst>
          </a:custGeom>
          <a:solidFill>
            <a:srgbClr val="53CCCD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665987" y="2039111"/>
            <a:ext cx="826135" cy="1294130"/>
          </a:xfrm>
          <a:custGeom>
            <a:rect l="l" t="t" r="r" b="b"/>
            <a:pathLst>
              <a:path w="826135" h="1294129">
                <a:moveTo>
                  <a:pt x="826008" y="0"/>
                </a:moveTo>
                <a:lnTo>
                  <a:pt x="826008" y="840993"/>
                </a:lnTo>
                <a:lnTo>
                  <a:pt x="413003" y="1293876"/>
                </a:lnTo>
                <a:lnTo>
                  <a:pt x="0" y="840993"/>
                </a:lnTo>
                <a:lnTo>
                  <a:pt x="0" y="0"/>
                </a:lnTo>
                <a:lnTo>
                  <a:pt x="413003" y="452882"/>
                </a:lnTo>
                <a:lnTo>
                  <a:pt x="826008" y="0"/>
                </a:lnTo>
                <a:close/>
              </a:path>
            </a:pathLst>
          </a:custGeom>
          <a:ln w="12700">
            <a:solidFill>
              <a:srgbClr val="53CCCD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1491996" y="2039111"/>
            <a:ext cx="9862185" cy="1478280"/>
          </a:xfrm>
          <a:custGeom>
            <a:rect l="l" t="t" r="r" b="b"/>
            <a:pathLst>
              <a:path w="9862185" h="1478279">
                <a:moveTo>
                  <a:pt x="9734042" y="0"/>
                </a:moveTo>
                <a:lnTo>
                  <a:pt x="0" y="0"/>
                </a:lnTo>
                <a:lnTo>
                  <a:pt x="0" y="1478279"/>
                </a:lnTo>
                <a:lnTo>
                  <a:pt x="9734042" y="1478279"/>
                </a:lnTo>
                <a:lnTo>
                  <a:pt x="9744527" y="1477462"/>
                </a:lnTo>
                <a:lnTo>
                  <a:pt x="9783794" y="1458910"/>
                </a:lnTo>
                <a:lnTo>
                  <a:pt x="9809518" y="1430727"/>
                </a:lnTo>
                <a:lnTo>
                  <a:pt x="9831066" y="1392219"/>
                </a:lnTo>
                <a:lnTo>
                  <a:pt x="9847553" y="1345101"/>
                </a:lnTo>
                <a:lnTo>
                  <a:pt x="9858093" y="1291090"/>
                </a:lnTo>
                <a:lnTo>
                  <a:pt x="9861380" y="1252099"/>
                </a:lnTo>
                <a:lnTo>
                  <a:pt x="9861804" y="1231900"/>
                </a:lnTo>
                <a:lnTo>
                  <a:pt x="9861804" y="246379"/>
                </a:lnTo>
                <a:lnTo>
                  <a:pt x="9860133" y="206429"/>
                </a:lnTo>
                <a:lnTo>
                  <a:pt x="9855295" y="168525"/>
                </a:lnTo>
                <a:lnTo>
                  <a:pt x="9842674" y="116621"/>
                </a:lnTo>
                <a:lnTo>
                  <a:pt x="9824402" y="72183"/>
                </a:lnTo>
                <a:lnTo>
                  <a:pt x="9801364" y="36926"/>
                </a:lnTo>
                <a:lnTo>
                  <a:pt x="9764761" y="7163"/>
                </a:lnTo>
                <a:lnTo>
                  <a:pt x="97340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1491996" y="2039111"/>
            <a:ext cx="9862185" cy="1478280"/>
          </a:xfrm>
          <a:custGeom>
            <a:rect l="l" t="t" r="r" b="b"/>
            <a:pathLst>
              <a:path w="9862185" h="1478279">
                <a:moveTo>
                  <a:pt x="9861804" y="246379"/>
                </a:moveTo>
                <a:lnTo>
                  <a:pt x="9861804" y="1231900"/>
                </a:lnTo>
                <a:lnTo>
                  <a:pt x="9861380" y="1252099"/>
                </a:lnTo>
                <a:lnTo>
                  <a:pt x="9858093" y="1291090"/>
                </a:lnTo>
                <a:lnTo>
                  <a:pt x="9847553" y="1345101"/>
                </a:lnTo>
                <a:lnTo>
                  <a:pt x="9831066" y="1392219"/>
                </a:lnTo>
                <a:lnTo>
                  <a:pt x="9809518" y="1430727"/>
                </a:lnTo>
                <a:lnTo>
                  <a:pt x="9783794" y="1458910"/>
                </a:lnTo>
                <a:lnTo>
                  <a:pt x="9744527" y="1477462"/>
                </a:lnTo>
                <a:lnTo>
                  <a:pt x="9734042" y="1478279"/>
                </a:lnTo>
                <a:lnTo>
                  <a:pt x="0" y="1478279"/>
                </a:lnTo>
                <a:lnTo>
                  <a:pt x="0" y="0"/>
                </a:lnTo>
                <a:lnTo>
                  <a:pt x="9734042" y="0"/>
                </a:lnTo>
                <a:lnTo>
                  <a:pt x="9744527" y="817"/>
                </a:lnTo>
                <a:lnTo>
                  <a:pt x="9783794" y="19369"/>
                </a:lnTo>
                <a:lnTo>
                  <a:pt x="9809518" y="47552"/>
                </a:lnTo>
                <a:lnTo>
                  <a:pt x="9831066" y="86060"/>
                </a:lnTo>
                <a:lnTo>
                  <a:pt x="9847553" y="133178"/>
                </a:lnTo>
                <a:lnTo>
                  <a:pt x="9858093" y="187189"/>
                </a:lnTo>
                <a:lnTo>
                  <a:pt x="9861380" y="226180"/>
                </a:lnTo>
                <a:lnTo>
                  <a:pt x="9861804" y="246379"/>
                </a:lnTo>
                <a:close/>
              </a:path>
            </a:pathLst>
          </a:custGeom>
          <a:ln w="12700">
            <a:solidFill>
              <a:srgbClr val="53CCCD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665987" y="3630167"/>
            <a:ext cx="826135" cy="1294130"/>
          </a:xfrm>
          <a:custGeom>
            <a:rect l="l" t="t" r="r" b="b"/>
            <a:pathLst>
              <a:path w="826135" h="1294129">
                <a:moveTo>
                  <a:pt x="0" y="0"/>
                </a:moveTo>
                <a:lnTo>
                  <a:pt x="0" y="840993"/>
                </a:lnTo>
                <a:lnTo>
                  <a:pt x="413003" y="1293875"/>
                </a:lnTo>
                <a:lnTo>
                  <a:pt x="826008" y="840993"/>
                </a:lnTo>
                <a:lnTo>
                  <a:pt x="826008" y="452881"/>
                </a:lnTo>
                <a:lnTo>
                  <a:pt x="413003" y="452881"/>
                </a:lnTo>
                <a:lnTo>
                  <a:pt x="0" y="0"/>
                </a:lnTo>
                <a:close/>
              </a:path>
              <a:path w="826135" h="1294129">
                <a:moveTo>
                  <a:pt x="826008" y="0"/>
                </a:moveTo>
                <a:lnTo>
                  <a:pt x="413003" y="452881"/>
                </a:lnTo>
                <a:lnTo>
                  <a:pt x="826008" y="452881"/>
                </a:lnTo>
                <a:lnTo>
                  <a:pt x="826008" y="0"/>
                </a:lnTo>
                <a:close/>
              </a:path>
            </a:pathLst>
          </a:custGeom>
          <a:solidFill>
            <a:srgbClr val="4DC58D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665987" y="3630167"/>
            <a:ext cx="826135" cy="1294130"/>
          </a:xfrm>
          <a:custGeom>
            <a:rect l="l" t="t" r="r" b="b"/>
            <a:pathLst>
              <a:path w="826135" h="1294129">
                <a:moveTo>
                  <a:pt x="826008" y="0"/>
                </a:moveTo>
                <a:lnTo>
                  <a:pt x="826008" y="840993"/>
                </a:lnTo>
                <a:lnTo>
                  <a:pt x="413003" y="1293875"/>
                </a:lnTo>
                <a:lnTo>
                  <a:pt x="0" y="840993"/>
                </a:lnTo>
                <a:lnTo>
                  <a:pt x="0" y="0"/>
                </a:lnTo>
                <a:lnTo>
                  <a:pt x="413003" y="452881"/>
                </a:lnTo>
                <a:lnTo>
                  <a:pt x="826008" y="0"/>
                </a:lnTo>
                <a:close/>
              </a:path>
            </a:pathLst>
          </a:custGeom>
          <a:ln w="12700">
            <a:solidFill>
              <a:srgbClr val="4DC58D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1491996" y="3649979"/>
            <a:ext cx="3939540" cy="2618740"/>
          </a:xfrm>
          <a:custGeom>
            <a:rect l="l" t="t" r="r" b="b"/>
            <a:pathLst>
              <a:path w="3939540" h="2618740">
                <a:moveTo>
                  <a:pt x="3888486" y="0"/>
                </a:moveTo>
                <a:lnTo>
                  <a:pt x="0" y="0"/>
                </a:lnTo>
                <a:lnTo>
                  <a:pt x="0" y="2618232"/>
                </a:lnTo>
                <a:lnTo>
                  <a:pt x="3888486" y="2618232"/>
                </a:lnTo>
                <a:lnTo>
                  <a:pt x="3892672" y="2616785"/>
                </a:lnTo>
                <a:lnTo>
                  <a:pt x="3911947" y="2569523"/>
                </a:lnTo>
                <a:lnTo>
                  <a:pt x="3921710" y="2513186"/>
                </a:lnTo>
                <a:lnTo>
                  <a:pt x="3927249" y="2465841"/>
                </a:lnTo>
                <a:lnTo>
                  <a:pt x="3931890" y="2411715"/>
                </a:lnTo>
                <a:lnTo>
                  <a:pt x="3935527" y="2351707"/>
                </a:lnTo>
                <a:lnTo>
                  <a:pt x="3938056" y="2286715"/>
                </a:lnTo>
                <a:lnTo>
                  <a:pt x="3939370" y="2217637"/>
                </a:lnTo>
                <a:lnTo>
                  <a:pt x="3939540" y="2181847"/>
                </a:lnTo>
                <a:lnTo>
                  <a:pt x="3939540" y="436372"/>
                </a:lnTo>
                <a:lnTo>
                  <a:pt x="3938871" y="365579"/>
                </a:lnTo>
                <a:lnTo>
                  <a:pt x="3936937" y="298427"/>
                </a:lnTo>
                <a:lnTo>
                  <a:pt x="3933841" y="235814"/>
                </a:lnTo>
                <a:lnTo>
                  <a:pt x="3929688" y="178637"/>
                </a:lnTo>
                <a:lnTo>
                  <a:pt x="3924585" y="127793"/>
                </a:lnTo>
                <a:lnTo>
                  <a:pt x="3918636" y="84181"/>
                </a:lnTo>
                <a:lnTo>
                  <a:pt x="3908357" y="34286"/>
                </a:lnTo>
                <a:lnTo>
                  <a:pt x="388848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1491996" y="3649979"/>
            <a:ext cx="3939540" cy="2618740"/>
          </a:xfrm>
          <a:custGeom>
            <a:rect l="l" t="t" r="r" b="b"/>
            <a:pathLst>
              <a:path w="3939540" h="2618740">
                <a:moveTo>
                  <a:pt x="3939540" y="436372"/>
                </a:moveTo>
                <a:lnTo>
                  <a:pt x="3939540" y="2181847"/>
                </a:lnTo>
                <a:lnTo>
                  <a:pt x="3939370" y="2217637"/>
                </a:lnTo>
                <a:lnTo>
                  <a:pt x="3938056" y="2286715"/>
                </a:lnTo>
                <a:lnTo>
                  <a:pt x="3935527" y="2351707"/>
                </a:lnTo>
                <a:lnTo>
                  <a:pt x="3931890" y="2411715"/>
                </a:lnTo>
                <a:lnTo>
                  <a:pt x="3927249" y="2465841"/>
                </a:lnTo>
                <a:lnTo>
                  <a:pt x="3921710" y="2513186"/>
                </a:lnTo>
                <a:lnTo>
                  <a:pt x="3915378" y="2552851"/>
                </a:lnTo>
                <a:lnTo>
                  <a:pt x="3904622" y="2595984"/>
                </a:lnTo>
                <a:lnTo>
                  <a:pt x="3888486" y="2618232"/>
                </a:lnTo>
                <a:lnTo>
                  <a:pt x="0" y="2618232"/>
                </a:lnTo>
                <a:lnTo>
                  <a:pt x="0" y="0"/>
                </a:lnTo>
                <a:lnTo>
                  <a:pt x="3888486" y="0"/>
                </a:lnTo>
                <a:lnTo>
                  <a:pt x="3892672" y="1446"/>
                </a:lnTo>
                <a:lnTo>
                  <a:pt x="3911947" y="48698"/>
                </a:lnTo>
                <a:lnTo>
                  <a:pt x="3921710" y="105027"/>
                </a:lnTo>
                <a:lnTo>
                  <a:pt x="3927249" y="152367"/>
                </a:lnTo>
                <a:lnTo>
                  <a:pt x="3931890" y="206490"/>
                </a:lnTo>
                <a:lnTo>
                  <a:pt x="3935527" y="266497"/>
                </a:lnTo>
                <a:lnTo>
                  <a:pt x="3938056" y="331492"/>
                </a:lnTo>
                <a:lnTo>
                  <a:pt x="3939370" y="400576"/>
                </a:lnTo>
                <a:lnTo>
                  <a:pt x="3939540" y="436372"/>
                </a:lnTo>
                <a:close/>
              </a:path>
            </a:pathLst>
          </a:custGeom>
          <a:ln w="12700">
            <a:solidFill>
              <a:srgbClr val="4DC58D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5105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6.2	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istor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cal</a:t>
            </a:r>
            <a:r>
              <a:rPr sz="3600" b="1" spc="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spective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91996" y="979117"/>
            <a:ext cx="9734550" cy="25387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 marR="22860" indent="266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Eg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King Zost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famous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stepp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ramid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 Sakkara by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2700 BC. 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of other p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ramids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were 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by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Pharaohs 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fol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owing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es,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without 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nes,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but 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ense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exp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bors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300">
              <a:latin typeface="Times New Roman" panose="02020603050405020304"/>
              <a:cs typeface="Times New Roman" panose="02020603050405020304"/>
            </a:endParaRPr>
          </a:p>
          <a:p>
            <a:pPr marL="90170" marR="162560" indent="266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Gre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(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igure 6.2), one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grea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vest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world, was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sted 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orld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Herit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 by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ESCO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1987.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Gre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just like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gig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dragon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winds up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down across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deserts, gras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nds,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ount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ins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aus,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approximat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8851.8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ers (5500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es)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 to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China.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hi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than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2000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 the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arring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(476 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-221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BC)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Ming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nasty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(136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8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-1644).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91996" y="3649979"/>
            <a:ext cx="3888740" cy="2618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 marR="8890" indent="266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building 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the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stern Empire espe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 the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of church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s,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a very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 sca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such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Hagia Sophia in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onstan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inop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(now 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nbul) in the 6th cen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ury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 ex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ple of 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border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tower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Borthwi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 Cast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e,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Edinbu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(Figure 6.3), 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in 1430 wi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over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4 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ck.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68640" y="3649979"/>
            <a:ext cx="3293363" cy="19507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5614415" y="3630167"/>
            <a:ext cx="2371343" cy="263804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 txBox="1"/>
          <p:nvPr/>
        </p:nvSpPr>
        <p:spPr>
          <a:xfrm>
            <a:off x="5756909" y="6331183"/>
            <a:ext cx="2085339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6.3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Bor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ick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Castle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850248" y="5710915"/>
            <a:ext cx="1928495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6.2 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reat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2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all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5572" y="906780"/>
            <a:ext cx="710565" cy="1210310"/>
          </a:xfrm>
          <a:custGeom>
            <a:rect l="l" t="t" r="r" b="b"/>
            <a:pathLst>
              <a:path w="710565" h="1210310">
                <a:moveTo>
                  <a:pt x="0" y="0"/>
                </a:moveTo>
                <a:lnTo>
                  <a:pt x="0" y="786511"/>
                </a:lnTo>
                <a:lnTo>
                  <a:pt x="355092" y="1210056"/>
                </a:lnTo>
                <a:lnTo>
                  <a:pt x="710184" y="786511"/>
                </a:lnTo>
                <a:lnTo>
                  <a:pt x="710184" y="423545"/>
                </a:lnTo>
                <a:lnTo>
                  <a:pt x="355092" y="423545"/>
                </a:lnTo>
                <a:lnTo>
                  <a:pt x="0" y="0"/>
                </a:lnTo>
                <a:close/>
              </a:path>
              <a:path w="710565" h="1210310">
                <a:moveTo>
                  <a:pt x="710184" y="0"/>
                </a:moveTo>
                <a:lnTo>
                  <a:pt x="355092" y="423545"/>
                </a:lnTo>
                <a:lnTo>
                  <a:pt x="710184" y="423545"/>
                </a:lnTo>
                <a:lnTo>
                  <a:pt x="710184" y="0"/>
                </a:lnTo>
                <a:close/>
              </a:path>
            </a:pathLst>
          </a:custGeom>
          <a:solidFill>
            <a:srgbClr val="47BA4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85572" y="906780"/>
            <a:ext cx="710565" cy="1210310"/>
          </a:xfrm>
          <a:custGeom>
            <a:rect l="l" t="t" r="r" b="b"/>
            <a:pathLst>
              <a:path w="710565" h="1210310">
                <a:moveTo>
                  <a:pt x="710184" y="0"/>
                </a:moveTo>
                <a:lnTo>
                  <a:pt x="710184" y="786511"/>
                </a:lnTo>
                <a:lnTo>
                  <a:pt x="355092" y="1210056"/>
                </a:lnTo>
                <a:lnTo>
                  <a:pt x="0" y="786511"/>
                </a:lnTo>
                <a:lnTo>
                  <a:pt x="0" y="0"/>
                </a:lnTo>
                <a:lnTo>
                  <a:pt x="355092" y="423545"/>
                </a:lnTo>
                <a:lnTo>
                  <a:pt x="710184" y="0"/>
                </a:lnTo>
                <a:close/>
              </a:path>
            </a:pathLst>
          </a:custGeom>
          <a:ln w="12700">
            <a:solidFill>
              <a:srgbClr val="47BA4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1095755" y="906780"/>
            <a:ext cx="7039609" cy="1804670"/>
          </a:xfrm>
          <a:custGeom>
            <a:rect l="l" t="t" r="r" b="b"/>
            <a:pathLst>
              <a:path w="7039609" h="1804670">
                <a:moveTo>
                  <a:pt x="6738620" y="0"/>
                </a:moveTo>
                <a:lnTo>
                  <a:pt x="0" y="0"/>
                </a:lnTo>
                <a:lnTo>
                  <a:pt x="0" y="1804416"/>
                </a:lnTo>
                <a:lnTo>
                  <a:pt x="6738620" y="1804416"/>
                </a:lnTo>
                <a:lnTo>
                  <a:pt x="6763288" y="1803419"/>
                </a:lnTo>
                <a:lnTo>
                  <a:pt x="6810898" y="1795677"/>
                </a:lnTo>
                <a:lnTo>
                  <a:pt x="6855690" y="1780786"/>
                </a:lnTo>
                <a:lnTo>
                  <a:pt x="6897045" y="1759364"/>
                </a:lnTo>
                <a:lnTo>
                  <a:pt x="6934345" y="1732031"/>
                </a:lnTo>
                <a:lnTo>
                  <a:pt x="6966971" y="1699405"/>
                </a:lnTo>
                <a:lnTo>
                  <a:pt x="6994304" y="1662105"/>
                </a:lnTo>
                <a:lnTo>
                  <a:pt x="7015726" y="1620750"/>
                </a:lnTo>
                <a:lnTo>
                  <a:pt x="7030617" y="1575958"/>
                </a:lnTo>
                <a:lnTo>
                  <a:pt x="7038359" y="1528348"/>
                </a:lnTo>
                <a:lnTo>
                  <a:pt x="7039356" y="1503680"/>
                </a:lnTo>
                <a:lnTo>
                  <a:pt x="7039356" y="300736"/>
                </a:lnTo>
                <a:lnTo>
                  <a:pt x="7035420" y="251949"/>
                </a:lnTo>
                <a:lnTo>
                  <a:pt x="7024026" y="205670"/>
                </a:lnTo>
                <a:lnTo>
                  <a:pt x="7005792" y="162519"/>
                </a:lnTo>
                <a:lnTo>
                  <a:pt x="6981338" y="123114"/>
                </a:lnTo>
                <a:lnTo>
                  <a:pt x="6951281" y="88074"/>
                </a:lnTo>
                <a:lnTo>
                  <a:pt x="6916241" y="58017"/>
                </a:lnTo>
                <a:lnTo>
                  <a:pt x="6876836" y="33563"/>
                </a:lnTo>
                <a:lnTo>
                  <a:pt x="6833685" y="15329"/>
                </a:lnTo>
                <a:lnTo>
                  <a:pt x="6787406" y="3935"/>
                </a:lnTo>
                <a:lnTo>
                  <a:pt x="67386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1095755" y="906780"/>
            <a:ext cx="7039609" cy="1804670"/>
          </a:xfrm>
          <a:custGeom>
            <a:rect l="l" t="t" r="r" b="b"/>
            <a:pathLst>
              <a:path w="7039609" h="1804670">
                <a:moveTo>
                  <a:pt x="7039356" y="300736"/>
                </a:moveTo>
                <a:lnTo>
                  <a:pt x="7039356" y="1503680"/>
                </a:lnTo>
                <a:lnTo>
                  <a:pt x="7038359" y="1528348"/>
                </a:lnTo>
                <a:lnTo>
                  <a:pt x="7030617" y="1575958"/>
                </a:lnTo>
                <a:lnTo>
                  <a:pt x="7015726" y="1620750"/>
                </a:lnTo>
                <a:lnTo>
                  <a:pt x="6994304" y="1662105"/>
                </a:lnTo>
                <a:lnTo>
                  <a:pt x="6966971" y="1699405"/>
                </a:lnTo>
                <a:lnTo>
                  <a:pt x="6934345" y="1732031"/>
                </a:lnTo>
                <a:lnTo>
                  <a:pt x="6897045" y="1759364"/>
                </a:lnTo>
                <a:lnTo>
                  <a:pt x="6855690" y="1780786"/>
                </a:lnTo>
                <a:lnTo>
                  <a:pt x="6810898" y="1795677"/>
                </a:lnTo>
                <a:lnTo>
                  <a:pt x="6763288" y="1803419"/>
                </a:lnTo>
                <a:lnTo>
                  <a:pt x="6738620" y="1804416"/>
                </a:lnTo>
                <a:lnTo>
                  <a:pt x="0" y="1804416"/>
                </a:lnTo>
                <a:lnTo>
                  <a:pt x="0" y="0"/>
                </a:lnTo>
                <a:lnTo>
                  <a:pt x="6738620" y="0"/>
                </a:lnTo>
                <a:lnTo>
                  <a:pt x="6787406" y="3935"/>
                </a:lnTo>
                <a:lnTo>
                  <a:pt x="6833685" y="15329"/>
                </a:lnTo>
                <a:lnTo>
                  <a:pt x="6876836" y="33563"/>
                </a:lnTo>
                <a:lnTo>
                  <a:pt x="6916241" y="58017"/>
                </a:lnTo>
                <a:lnTo>
                  <a:pt x="6951281" y="88074"/>
                </a:lnTo>
                <a:lnTo>
                  <a:pt x="6981338" y="123114"/>
                </a:lnTo>
                <a:lnTo>
                  <a:pt x="7005792" y="162519"/>
                </a:lnTo>
                <a:lnTo>
                  <a:pt x="7024026" y="205670"/>
                </a:lnTo>
                <a:lnTo>
                  <a:pt x="7035420" y="251949"/>
                </a:lnTo>
                <a:lnTo>
                  <a:pt x="7039356" y="300736"/>
                </a:lnTo>
                <a:close/>
              </a:path>
            </a:pathLst>
          </a:custGeom>
          <a:ln w="12700">
            <a:solidFill>
              <a:srgbClr val="47BA4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385572" y="2837688"/>
            <a:ext cx="710565" cy="1210310"/>
          </a:xfrm>
          <a:custGeom>
            <a:rect l="l" t="t" r="r" b="b"/>
            <a:pathLst>
              <a:path w="710565" h="1210310">
                <a:moveTo>
                  <a:pt x="0" y="0"/>
                </a:moveTo>
                <a:lnTo>
                  <a:pt x="0" y="786511"/>
                </a:lnTo>
                <a:lnTo>
                  <a:pt x="355092" y="1210056"/>
                </a:lnTo>
                <a:lnTo>
                  <a:pt x="710184" y="786511"/>
                </a:lnTo>
                <a:lnTo>
                  <a:pt x="710184" y="423545"/>
                </a:lnTo>
                <a:lnTo>
                  <a:pt x="355092" y="423545"/>
                </a:lnTo>
                <a:lnTo>
                  <a:pt x="0" y="0"/>
                </a:lnTo>
                <a:close/>
              </a:path>
              <a:path w="710565" h="1210310">
                <a:moveTo>
                  <a:pt x="710184" y="0"/>
                </a:moveTo>
                <a:lnTo>
                  <a:pt x="355092" y="423545"/>
                </a:lnTo>
                <a:lnTo>
                  <a:pt x="710184" y="423545"/>
                </a:lnTo>
                <a:lnTo>
                  <a:pt x="710184" y="0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385572" y="2837688"/>
            <a:ext cx="710565" cy="1210310"/>
          </a:xfrm>
          <a:custGeom>
            <a:rect l="l" t="t" r="r" b="b"/>
            <a:pathLst>
              <a:path w="710565" h="1210310">
                <a:moveTo>
                  <a:pt x="710184" y="0"/>
                </a:moveTo>
                <a:lnTo>
                  <a:pt x="710184" y="786511"/>
                </a:lnTo>
                <a:lnTo>
                  <a:pt x="355092" y="1210056"/>
                </a:lnTo>
                <a:lnTo>
                  <a:pt x="0" y="786511"/>
                </a:lnTo>
                <a:lnTo>
                  <a:pt x="0" y="0"/>
                </a:lnTo>
                <a:lnTo>
                  <a:pt x="355092" y="423545"/>
                </a:lnTo>
                <a:lnTo>
                  <a:pt x="710184" y="0"/>
                </a:lnTo>
                <a:close/>
              </a:path>
            </a:pathLst>
          </a:custGeom>
          <a:ln w="12699">
            <a:solidFill>
              <a:srgbClr val="6FAC46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1095755" y="2837688"/>
            <a:ext cx="7039609" cy="1503045"/>
          </a:xfrm>
          <a:custGeom>
            <a:rect l="l" t="t" r="r" b="b"/>
            <a:pathLst>
              <a:path w="7039609" h="1503045">
                <a:moveTo>
                  <a:pt x="6788912" y="0"/>
                </a:moveTo>
                <a:lnTo>
                  <a:pt x="0" y="0"/>
                </a:lnTo>
                <a:lnTo>
                  <a:pt x="0" y="1502664"/>
                </a:lnTo>
                <a:lnTo>
                  <a:pt x="6788912" y="1502664"/>
                </a:lnTo>
                <a:lnTo>
                  <a:pt x="6809450" y="1501833"/>
                </a:lnTo>
                <a:lnTo>
                  <a:pt x="6849092" y="1495384"/>
                </a:lnTo>
                <a:lnTo>
                  <a:pt x="6886390" y="1482980"/>
                </a:lnTo>
                <a:lnTo>
                  <a:pt x="6920829" y="1465138"/>
                </a:lnTo>
                <a:lnTo>
                  <a:pt x="6951892" y="1442373"/>
                </a:lnTo>
                <a:lnTo>
                  <a:pt x="6979065" y="1415200"/>
                </a:lnTo>
                <a:lnTo>
                  <a:pt x="7001830" y="1384137"/>
                </a:lnTo>
                <a:lnTo>
                  <a:pt x="7019672" y="1349698"/>
                </a:lnTo>
                <a:lnTo>
                  <a:pt x="7032076" y="1312400"/>
                </a:lnTo>
                <a:lnTo>
                  <a:pt x="7038525" y="1272758"/>
                </a:lnTo>
                <a:lnTo>
                  <a:pt x="7039356" y="1252220"/>
                </a:lnTo>
                <a:lnTo>
                  <a:pt x="7039356" y="250444"/>
                </a:lnTo>
                <a:lnTo>
                  <a:pt x="7036077" y="209823"/>
                </a:lnTo>
                <a:lnTo>
                  <a:pt x="7026586" y="171289"/>
                </a:lnTo>
                <a:lnTo>
                  <a:pt x="7011399" y="135356"/>
                </a:lnTo>
                <a:lnTo>
                  <a:pt x="6991030" y="102540"/>
                </a:lnTo>
                <a:lnTo>
                  <a:pt x="6965997" y="73358"/>
                </a:lnTo>
                <a:lnTo>
                  <a:pt x="6936815" y="48325"/>
                </a:lnTo>
                <a:lnTo>
                  <a:pt x="6903999" y="27956"/>
                </a:lnTo>
                <a:lnTo>
                  <a:pt x="6868066" y="12769"/>
                </a:lnTo>
                <a:lnTo>
                  <a:pt x="6829532" y="3278"/>
                </a:lnTo>
                <a:lnTo>
                  <a:pt x="678891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1095755" y="2837688"/>
            <a:ext cx="7039609" cy="1503045"/>
          </a:xfrm>
          <a:custGeom>
            <a:rect l="l" t="t" r="r" b="b"/>
            <a:pathLst>
              <a:path w="7039609" h="1503045">
                <a:moveTo>
                  <a:pt x="7039356" y="250444"/>
                </a:moveTo>
                <a:lnTo>
                  <a:pt x="7039356" y="1252220"/>
                </a:lnTo>
                <a:lnTo>
                  <a:pt x="7038525" y="1272758"/>
                </a:lnTo>
                <a:lnTo>
                  <a:pt x="7032076" y="1312400"/>
                </a:lnTo>
                <a:lnTo>
                  <a:pt x="7019672" y="1349698"/>
                </a:lnTo>
                <a:lnTo>
                  <a:pt x="7001830" y="1384137"/>
                </a:lnTo>
                <a:lnTo>
                  <a:pt x="6979065" y="1415200"/>
                </a:lnTo>
                <a:lnTo>
                  <a:pt x="6951892" y="1442373"/>
                </a:lnTo>
                <a:lnTo>
                  <a:pt x="6920829" y="1465138"/>
                </a:lnTo>
                <a:lnTo>
                  <a:pt x="6886390" y="1482980"/>
                </a:lnTo>
                <a:lnTo>
                  <a:pt x="6849092" y="1495384"/>
                </a:lnTo>
                <a:lnTo>
                  <a:pt x="6809450" y="1501833"/>
                </a:lnTo>
                <a:lnTo>
                  <a:pt x="6788912" y="1502664"/>
                </a:lnTo>
                <a:lnTo>
                  <a:pt x="0" y="1502664"/>
                </a:lnTo>
                <a:lnTo>
                  <a:pt x="0" y="0"/>
                </a:lnTo>
                <a:lnTo>
                  <a:pt x="6788912" y="0"/>
                </a:lnTo>
                <a:lnTo>
                  <a:pt x="6829532" y="3278"/>
                </a:lnTo>
                <a:lnTo>
                  <a:pt x="6868066" y="12769"/>
                </a:lnTo>
                <a:lnTo>
                  <a:pt x="6903999" y="27956"/>
                </a:lnTo>
                <a:lnTo>
                  <a:pt x="6936815" y="48325"/>
                </a:lnTo>
                <a:lnTo>
                  <a:pt x="6965997" y="73358"/>
                </a:lnTo>
                <a:lnTo>
                  <a:pt x="6991030" y="102540"/>
                </a:lnTo>
                <a:lnTo>
                  <a:pt x="7011399" y="135356"/>
                </a:lnTo>
                <a:lnTo>
                  <a:pt x="7026586" y="171289"/>
                </a:lnTo>
                <a:lnTo>
                  <a:pt x="7036077" y="209823"/>
                </a:lnTo>
                <a:lnTo>
                  <a:pt x="7039356" y="250444"/>
                </a:lnTo>
                <a:close/>
              </a:path>
            </a:pathLst>
          </a:custGeom>
          <a:ln w="12700">
            <a:solidFill>
              <a:srgbClr val="6FAC46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5105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6.2	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istor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cal</a:t>
            </a:r>
            <a:r>
              <a:rPr sz="3600" b="1" spc="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spective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74496" y="1009089"/>
            <a:ext cx="6885305" cy="1600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 algn="just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18th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19th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Industr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volu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took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Europ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exp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idly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ities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ew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propor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ding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ous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unpre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 high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were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built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Chic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go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onadnock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ilding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igu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4)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no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preser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ts histor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74496" y="2908374"/>
            <a:ext cx="6884034" cy="13519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 algn="just">
              <a:lnSpc>
                <a:spcPct val="100000"/>
              </a:lnSpc>
            </a:pP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 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has 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used 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 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ely 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low 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rise 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dings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cladding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dings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cent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ars, and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ial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high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rise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has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no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xplored. Figures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5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sho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ex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0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ildings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 the use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845295" y="999744"/>
            <a:ext cx="1950720" cy="27995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 txBox="1"/>
          <p:nvPr/>
        </p:nvSpPr>
        <p:spPr>
          <a:xfrm>
            <a:off x="8479917" y="3965351"/>
            <a:ext cx="2681605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6.4 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he Mo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nock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Buildi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740663" y="4506467"/>
            <a:ext cx="2575560" cy="177088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4049267" y="4506467"/>
            <a:ext cx="2552699" cy="177088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7103364" y="4506467"/>
            <a:ext cx="2506979" cy="177088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7415910" y="6353128"/>
            <a:ext cx="1880235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(c)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atural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stone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cla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638550" y="6353128"/>
            <a:ext cx="3102610" cy="3765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768350">
              <a:lnSpc>
                <a:spcPts val="136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fices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Sunder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d 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6.5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0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tury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onry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build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81201" y="6353128"/>
            <a:ext cx="169291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(a)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St.Barnabas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Church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74030" y="2465801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6.3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21838" y="3492707"/>
            <a:ext cx="6986905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Masonry</a:t>
            </a:r>
            <a:r>
              <a:rPr sz="4800" b="1" spc="-2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Units and</a:t>
            </a:r>
            <a:r>
              <a:rPr sz="4800" b="1" spc="1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Others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72311" y="2897123"/>
            <a:ext cx="2904743" cy="153466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972311" y="2897123"/>
            <a:ext cx="2905125" cy="1534795"/>
          </a:xfrm>
          <a:custGeom>
            <a:rect l="l" t="t" r="r" b="b"/>
            <a:pathLst>
              <a:path w="2905125" h="1534795">
                <a:moveTo>
                  <a:pt x="0" y="255777"/>
                </a:moveTo>
                <a:lnTo>
                  <a:pt x="3347" y="214298"/>
                </a:lnTo>
                <a:lnTo>
                  <a:pt x="13039" y="174947"/>
                </a:lnTo>
                <a:lnTo>
                  <a:pt x="28549" y="138250"/>
                </a:lnTo>
                <a:lnTo>
                  <a:pt x="49350" y="104735"/>
                </a:lnTo>
                <a:lnTo>
                  <a:pt x="74915" y="74929"/>
                </a:lnTo>
                <a:lnTo>
                  <a:pt x="104718" y="49361"/>
                </a:lnTo>
                <a:lnTo>
                  <a:pt x="138233" y="28556"/>
                </a:lnTo>
                <a:lnTo>
                  <a:pt x="174932" y="13043"/>
                </a:lnTo>
                <a:lnTo>
                  <a:pt x="214289" y="3348"/>
                </a:lnTo>
                <a:lnTo>
                  <a:pt x="255778" y="0"/>
                </a:lnTo>
                <a:lnTo>
                  <a:pt x="2648966" y="0"/>
                </a:lnTo>
                <a:lnTo>
                  <a:pt x="2690445" y="3348"/>
                </a:lnTo>
                <a:lnTo>
                  <a:pt x="2729796" y="13043"/>
                </a:lnTo>
                <a:lnTo>
                  <a:pt x="2766493" y="28556"/>
                </a:lnTo>
                <a:lnTo>
                  <a:pt x="2800008" y="49361"/>
                </a:lnTo>
                <a:lnTo>
                  <a:pt x="2829814" y="74929"/>
                </a:lnTo>
                <a:lnTo>
                  <a:pt x="2855382" y="104735"/>
                </a:lnTo>
                <a:lnTo>
                  <a:pt x="2876187" y="138250"/>
                </a:lnTo>
                <a:lnTo>
                  <a:pt x="2891700" y="174947"/>
                </a:lnTo>
                <a:lnTo>
                  <a:pt x="2901395" y="214298"/>
                </a:lnTo>
                <a:lnTo>
                  <a:pt x="2904743" y="255777"/>
                </a:lnTo>
                <a:lnTo>
                  <a:pt x="2904743" y="1278889"/>
                </a:lnTo>
                <a:lnTo>
                  <a:pt x="2901395" y="1320369"/>
                </a:lnTo>
                <a:lnTo>
                  <a:pt x="2891700" y="1359720"/>
                </a:lnTo>
                <a:lnTo>
                  <a:pt x="2876187" y="1396417"/>
                </a:lnTo>
                <a:lnTo>
                  <a:pt x="2855382" y="1429932"/>
                </a:lnTo>
                <a:lnTo>
                  <a:pt x="2829813" y="1459738"/>
                </a:lnTo>
                <a:lnTo>
                  <a:pt x="2800008" y="1485306"/>
                </a:lnTo>
                <a:lnTo>
                  <a:pt x="2766493" y="1506111"/>
                </a:lnTo>
                <a:lnTo>
                  <a:pt x="2729796" y="1521624"/>
                </a:lnTo>
                <a:lnTo>
                  <a:pt x="2690445" y="1531319"/>
                </a:lnTo>
                <a:lnTo>
                  <a:pt x="2648966" y="1534668"/>
                </a:lnTo>
                <a:lnTo>
                  <a:pt x="255778" y="1534668"/>
                </a:lnTo>
                <a:lnTo>
                  <a:pt x="214289" y="1531319"/>
                </a:lnTo>
                <a:lnTo>
                  <a:pt x="174932" y="1521624"/>
                </a:lnTo>
                <a:lnTo>
                  <a:pt x="138233" y="1506111"/>
                </a:lnTo>
                <a:lnTo>
                  <a:pt x="104718" y="1485306"/>
                </a:lnTo>
                <a:lnTo>
                  <a:pt x="74915" y="1459737"/>
                </a:lnTo>
                <a:lnTo>
                  <a:pt x="49350" y="1429932"/>
                </a:lnTo>
                <a:lnTo>
                  <a:pt x="28549" y="1396417"/>
                </a:lnTo>
                <a:lnTo>
                  <a:pt x="13039" y="1359720"/>
                </a:lnTo>
                <a:lnTo>
                  <a:pt x="3347" y="1320369"/>
                </a:lnTo>
                <a:lnTo>
                  <a:pt x="0" y="1278889"/>
                </a:lnTo>
                <a:lnTo>
                  <a:pt x="0" y="255777"/>
                </a:lnTo>
                <a:close/>
              </a:path>
            </a:pathLst>
          </a:custGeom>
          <a:ln w="6350">
            <a:solidFill>
              <a:srgbClr val="6FAC46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604647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6.3	Masonry Un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ts and 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thers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4" y="955114"/>
            <a:ext cx="10502900" cy="584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>
              <a:lnSpc>
                <a:spcPct val="129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clas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cati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ns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sed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appear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ferent coun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world.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Here is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suggested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Profes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Mich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louk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</a:t>
            </a:r>
            <a:r>
              <a:rPr sz="18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24534" y="1761970"/>
            <a:ext cx="260794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tabLst>
                <a:tab pos="774065"/>
              </a:tabLst>
            </a:pPr>
            <a:r>
              <a:rPr sz="2400">
                <a:latin typeface="Times New Roman" panose="02020603050405020304"/>
                <a:cs typeface="Times New Roman" panose="02020603050405020304"/>
              </a:rPr>
              <a:t>6.3.1	Mason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2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Units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39774" y="2390468"/>
            <a:ext cx="3220085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Masonry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assifi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564623" y="1380744"/>
            <a:ext cx="2269235" cy="130454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9793223" y="2889504"/>
            <a:ext cx="1703831" cy="130759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9564623" y="4379976"/>
            <a:ext cx="1604772" cy="130606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4210811" y="3140964"/>
            <a:ext cx="1667510" cy="638810"/>
          </a:xfrm>
          <a:custGeom>
            <a:rect l="l" t="t" r="r" b="b"/>
            <a:pathLst>
              <a:path w="1667510" h="638810">
                <a:moveTo>
                  <a:pt x="1583943" y="0"/>
                </a:moveTo>
                <a:lnTo>
                  <a:pt x="78893" y="88"/>
                </a:lnTo>
                <a:lnTo>
                  <a:pt x="34628" y="12037"/>
                </a:lnTo>
                <a:lnTo>
                  <a:pt x="6150" y="39746"/>
                </a:lnTo>
                <a:lnTo>
                  <a:pt x="0" y="63881"/>
                </a:lnTo>
                <a:lnTo>
                  <a:pt x="115" y="578067"/>
                </a:lnTo>
                <a:lnTo>
                  <a:pt x="25891" y="620959"/>
                </a:lnTo>
                <a:lnTo>
                  <a:pt x="67057" y="637340"/>
                </a:lnTo>
                <a:lnTo>
                  <a:pt x="83312" y="638556"/>
                </a:lnTo>
                <a:lnTo>
                  <a:pt x="1588362" y="638467"/>
                </a:lnTo>
                <a:lnTo>
                  <a:pt x="1632627" y="626518"/>
                </a:lnTo>
                <a:lnTo>
                  <a:pt x="1661105" y="598809"/>
                </a:lnTo>
                <a:lnTo>
                  <a:pt x="1667255" y="574675"/>
                </a:lnTo>
                <a:lnTo>
                  <a:pt x="1667140" y="60488"/>
                </a:lnTo>
                <a:lnTo>
                  <a:pt x="1641364" y="17596"/>
                </a:lnTo>
                <a:lnTo>
                  <a:pt x="1600198" y="1215"/>
                </a:lnTo>
                <a:lnTo>
                  <a:pt x="1583943" y="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210811" y="3140964"/>
            <a:ext cx="1667510" cy="638810"/>
          </a:xfrm>
          <a:custGeom>
            <a:rect l="l" t="t" r="r" b="b"/>
            <a:pathLst>
              <a:path w="1667510" h="638810">
                <a:moveTo>
                  <a:pt x="0" y="63881"/>
                </a:moveTo>
                <a:lnTo>
                  <a:pt x="22975" y="19832"/>
                </a:lnTo>
                <a:lnTo>
                  <a:pt x="62892" y="1933"/>
                </a:lnTo>
                <a:lnTo>
                  <a:pt x="1583943" y="0"/>
                </a:lnTo>
                <a:lnTo>
                  <a:pt x="1600198" y="1215"/>
                </a:lnTo>
                <a:lnTo>
                  <a:pt x="1641364" y="17596"/>
                </a:lnTo>
                <a:lnTo>
                  <a:pt x="1664730" y="48206"/>
                </a:lnTo>
                <a:lnTo>
                  <a:pt x="1667255" y="574675"/>
                </a:lnTo>
                <a:lnTo>
                  <a:pt x="1665667" y="587153"/>
                </a:lnTo>
                <a:lnTo>
                  <a:pt x="1644280" y="618723"/>
                </a:lnTo>
                <a:lnTo>
                  <a:pt x="1604363" y="636622"/>
                </a:lnTo>
                <a:lnTo>
                  <a:pt x="83312" y="638556"/>
                </a:lnTo>
                <a:lnTo>
                  <a:pt x="67057" y="637340"/>
                </a:lnTo>
                <a:lnTo>
                  <a:pt x="25891" y="620959"/>
                </a:lnTo>
                <a:lnTo>
                  <a:pt x="2525" y="590349"/>
                </a:lnTo>
                <a:lnTo>
                  <a:pt x="0" y="63881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5956172" y="1990089"/>
            <a:ext cx="511809" cy="1470660"/>
          </a:xfrm>
          <a:custGeom>
            <a:rect l="l" t="t" r="r" b="b"/>
            <a:pathLst>
              <a:path w="511809" h="1470660">
                <a:moveTo>
                  <a:pt x="0" y="1470279"/>
                </a:moveTo>
                <a:lnTo>
                  <a:pt x="511428" y="0"/>
                </a:lnTo>
              </a:path>
            </a:pathLst>
          </a:custGeom>
          <a:ln w="12700">
            <a:solidFill>
              <a:srgbClr val="6C88CA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6545580" y="1670304"/>
            <a:ext cx="2659380" cy="640080"/>
          </a:xfrm>
          <a:custGeom>
            <a:rect l="l" t="t" r="r" b="b"/>
            <a:pathLst>
              <a:path w="2659379" h="640080">
                <a:moveTo>
                  <a:pt x="2526411" y="0"/>
                </a:moveTo>
                <a:lnTo>
                  <a:pt x="121345" y="241"/>
                </a:lnTo>
                <a:lnTo>
                  <a:pt x="69777" y="7688"/>
                </a:lnTo>
                <a:lnTo>
                  <a:pt x="29442" y="23860"/>
                </a:lnTo>
                <a:lnTo>
                  <a:pt x="1294" y="55053"/>
                </a:lnTo>
                <a:lnTo>
                  <a:pt x="0" y="64008"/>
                </a:lnTo>
                <a:lnTo>
                  <a:pt x="501" y="581662"/>
                </a:lnTo>
                <a:lnTo>
                  <a:pt x="25372" y="613662"/>
                </a:lnTo>
                <a:lnTo>
                  <a:pt x="63948" y="630777"/>
                </a:lnTo>
                <a:lnTo>
                  <a:pt x="114353" y="639456"/>
                </a:lnTo>
                <a:lnTo>
                  <a:pt x="132969" y="640080"/>
                </a:lnTo>
                <a:lnTo>
                  <a:pt x="2538034" y="639838"/>
                </a:lnTo>
                <a:lnTo>
                  <a:pt x="2589602" y="632391"/>
                </a:lnTo>
                <a:lnTo>
                  <a:pt x="2629937" y="616219"/>
                </a:lnTo>
                <a:lnTo>
                  <a:pt x="2658085" y="585026"/>
                </a:lnTo>
                <a:lnTo>
                  <a:pt x="2659379" y="576072"/>
                </a:lnTo>
                <a:lnTo>
                  <a:pt x="2658878" y="58417"/>
                </a:lnTo>
                <a:lnTo>
                  <a:pt x="2634007" y="26417"/>
                </a:lnTo>
                <a:lnTo>
                  <a:pt x="2595431" y="9302"/>
                </a:lnTo>
                <a:lnTo>
                  <a:pt x="2545026" y="623"/>
                </a:lnTo>
                <a:lnTo>
                  <a:pt x="2526411" y="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6545580" y="1670304"/>
            <a:ext cx="2659380" cy="640080"/>
          </a:xfrm>
          <a:custGeom>
            <a:rect l="l" t="t" r="r" b="b"/>
            <a:pathLst>
              <a:path w="2659379" h="640080">
                <a:moveTo>
                  <a:pt x="0" y="64008"/>
                </a:moveTo>
                <a:lnTo>
                  <a:pt x="19309" y="30796"/>
                </a:lnTo>
                <a:lnTo>
                  <a:pt x="54851" y="12222"/>
                </a:lnTo>
                <a:lnTo>
                  <a:pt x="103199" y="1613"/>
                </a:lnTo>
                <a:lnTo>
                  <a:pt x="2526411" y="0"/>
                </a:lnTo>
                <a:lnTo>
                  <a:pt x="2545026" y="623"/>
                </a:lnTo>
                <a:lnTo>
                  <a:pt x="2595431" y="9302"/>
                </a:lnTo>
                <a:lnTo>
                  <a:pt x="2634007" y="26417"/>
                </a:lnTo>
                <a:lnTo>
                  <a:pt x="2658878" y="58417"/>
                </a:lnTo>
                <a:lnTo>
                  <a:pt x="2659379" y="576072"/>
                </a:lnTo>
                <a:lnTo>
                  <a:pt x="2658085" y="585026"/>
                </a:lnTo>
                <a:lnTo>
                  <a:pt x="2629937" y="616219"/>
                </a:lnTo>
                <a:lnTo>
                  <a:pt x="2589602" y="632391"/>
                </a:lnTo>
                <a:lnTo>
                  <a:pt x="2538034" y="639838"/>
                </a:lnTo>
                <a:lnTo>
                  <a:pt x="132969" y="640080"/>
                </a:lnTo>
                <a:lnTo>
                  <a:pt x="114353" y="639456"/>
                </a:lnTo>
                <a:lnTo>
                  <a:pt x="63948" y="630777"/>
                </a:lnTo>
                <a:lnTo>
                  <a:pt x="25372" y="613662"/>
                </a:lnTo>
                <a:lnTo>
                  <a:pt x="501" y="581662"/>
                </a:lnTo>
                <a:lnTo>
                  <a:pt x="0" y="6400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5956172" y="2725166"/>
            <a:ext cx="511809" cy="735330"/>
          </a:xfrm>
          <a:custGeom>
            <a:rect l="l" t="t" r="r" b="b"/>
            <a:pathLst>
              <a:path w="511809" h="735329">
                <a:moveTo>
                  <a:pt x="0" y="735203"/>
                </a:moveTo>
                <a:lnTo>
                  <a:pt x="511428" y="0"/>
                </a:lnTo>
              </a:path>
            </a:pathLst>
          </a:custGeom>
          <a:ln w="12700">
            <a:solidFill>
              <a:srgbClr val="6C88CA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6545580" y="2404872"/>
            <a:ext cx="2230120" cy="640080"/>
          </a:xfrm>
          <a:custGeom>
            <a:rect l="l" t="t" r="r" b="b"/>
            <a:pathLst>
              <a:path w="2230120" h="640080">
                <a:moveTo>
                  <a:pt x="2118105" y="0"/>
                </a:moveTo>
                <a:lnTo>
                  <a:pt x="109252" y="12"/>
                </a:lnTo>
                <a:lnTo>
                  <a:pt x="58949" y="7548"/>
                </a:lnTo>
                <a:lnTo>
                  <a:pt x="21017" y="26614"/>
                </a:lnTo>
                <a:lnTo>
                  <a:pt x="0" y="64007"/>
                </a:lnTo>
                <a:lnTo>
                  <a:pt x="22" y="577363"/>
                </a:lnTo>
                <a:lnTo>
                  <a:pt x="22260" y="614435"/>
                </a:lnTo>
                <a:lnTo>
                  <a:pt x="60820" y="633093"/>
                </a:lnTo>
                <a:lnTo>
                  <a:pt x="111505" y="640079"/>
                </a:lnTo>
                <a:lnTo>
                  <a:pt x="2120359" y="640067"/>
                </a:lnTo>
                <a:lnTo>
                  <a:pt x="2170662" y="632531"/>
                </a:lnTo>
                <a:lnTo>
                  <a:pt x="2208594" y="613465"/>
                </a:lnTo>
                <a:lnTo>
                  <a:pt x="2229612" y="576072"/>
                </a:lnTo>
                <a:lnTo>
                  <a:pt x="2229589" y="62716"/>
                </a:lnTo>
                <a:lnTo>
                  <a:pt x="2207351" y="25644"/>
                </a:lnTo>
                <a:lnTo>
                  <a:pt x="2168791" y="6986"/>
                </a:lnTo>
                <a:lnTo>
                  <a:pt x="2118105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6545580" y="2404872"/>
            <a:ext cx="2230120" cy="640080"/>
          </a:xfrm>
          <a:custGeom>
            <a:rect l="l" t="t" r="r" b="b"/>
            <a:pathLst>
              <a:path w="2230120" h="640080">
                <a:moveTo>
                  <a:pt x="0" y="64007"/>
                </a:moveTo>
                <a:lnTo>
                  <a:pt x="21017" y="26614"/>
                </a:lnTo>
                <a:lnTo>
                  <a:pt x="58949" y="7548"/>
                </a:lnTo>
                <a:lnTo>
                  <a:pt x="109252" y="12"/>
                </a:lnTo>
                <a:lnTo>
                  <a:pt x="2118105" y="0"/>
                </a:lnTo>
                <a:lnTo>
                  <a:pt x="2135979" y="818"/>
                </a:lnTo>
                <a:lnTo>
                  <a:pt x="2183286" y="12079"/>
                </a:lnTo>
                <a:lnTo>
                  <a:pt x="2216479" y="33861"/>
                </a:lnTo>
                <a:lnTo>
                  <a:pt x="2229612" y="576072"/>
                </a:lnTo>
                <a:lnTo>
                  <a:pt x="2228187" y="586319"/>
                </a:lnTo>
                <a:lnTo>
                  <a:pt x="2197693" y="620888"/>
                </a:lnTo>
                <a:lnTo>
                  <a:pt x="2154974" y="636494"/>
                </a:lnTo>
                <a:lnTo>
                  <a:pt x="111505" y="640079"/>
                </a:lnTo>
                <a:lnTo>
                  <a:pt x="93632" y="639261"/>
                </a:lnTo>
                <a:lnTo>
                  <a:pt x="46325" y="628000"/>
                </a:lnTo>
                <a:lnTo>
                  <a:pt x="13132" y="606218"/>
                </a:lnTo>
                <a:lnTo>
                  <a:pt x="0" y="64007"/>
                </a:lnTo>
                <a:close/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5878067" y="3461003"/>
            <a:ext cx="668020" cy="0"/>
          </a:xfrm>
          <a:custGeom>
            <a:rect l="l" t="t" r="r" b="b"/>
            <a:pathLst>
              <a:path w="668020">
                <a:moveTo>
                  <a:pt x="0" y="0"/>
                </a:moveTo>
                <a:lnTo>
                  <a:pt x="667512" y="0"/>
                </a:lnTo>
              </a:path>
            </a:pathLst>
          </a:custGeom>
          <a:ln w="12700">
            <a:solidFill>
              <a:srgbClr val="6C88CA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6545580" y="3140964"/>
            <a:ext cx="2659380" cy="638810"/>
          </a:xfrm>
          <a:custGeom>
            <a:rect l="l" t="t" r="r" b="b"/>
            <a:pathLst>
              <a:path w="2659379" h="638810">
                <a:moveTo>
                  <a:pt x="2526411" y="0"/>
                </a:moveTo>
                <a:lnTo>
                  <a:pt x="121421" y="237"/>
                </a:lnTo>
                <a:lnTo>
                  <a:pt x="69824" y="7647"/>
                </a:lnTo>
                <a:lnTo>
                  <a:pt x="29463" y="23771"/>
                </a:lnTo>
                <a:lnTo>
                  <a:pt x="1295" y="54925"/>
                </a:lnTo>
                <a:lnTo>
                  <a:pt x="0" y="63881"/>
                </a:lnTo>
                <a:lnTo>
                  <a:pt x="495" y="580228"/>
                </a:lnTo>
                <a:lnTo>
                  <a:pt x="25345" y="612203"/>
                </a:lnTo>
                <a:lnTo>
                  <a:pt x="63925" y="629282"/>
                </a:lnTo>
                <a:lnTo>
                  <a:pt x="114347" y="637934"/>
                </a:lnTo>
                <a:lnTo>
                  <a:pt x="132969" y="638556"/>
                </a:lnTo>
                <a:lnTo>
                  <a:pt x="2537958" y="638318"/>
                </a:lnTo>
                <a:lnTo>
                  <a:pt x="2589555" y="630908"/>
                </a:lnTo>
                <a:lnTo>
                  <a:pt x="2629916" y="614784"/>
                </a:lnTo>
                <a:lnTo>
                  <a:pt x="2658084" y="583630"/>
                </a:lnTo>
                <a:lnTo>
                  <a:pt x="2659379" y="574675"/>
                </a:lnTo>
                <a:lnTo>
                  <a:pt x="2658884" y="58327"/>
                </a:lnTo>
                <a:lnTo>
                  <a:pt x="2634034" y="26352"/>
                </a:lnTo>
                <a:lnTo>
                  <a:pt x="2595454" y="9273"/>
                </a:lnTo>
                <a:lnTo>
                  <a:pt x="2545032" y="621"/>
                </a:lnTo>
                <a:lnTo>
                  <a:pt x="2526411" y="0"/>
                </a:lnTo>
                <a:close/>
              </a:path>
            </a:pathLst>
          </a:custGeom>
          <a:solidFill>
            <a:srgbClr val="DEEBF7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6545580" y="3140964"/>
            <a:ext cx="2659380" cy="638810"/>
          </a:xfrm>
          <a:custGeom>
            <a:rect l="l" t="t" r="r" b="b"/>
            <a:pathLst>
              <a:path w="2659379" h="638810">
                <a:moveTo>
                  <a:pt x="0" y="63881"/>
                </a:moveTo>
                <a:lnTo>
                  <a:pt x="19323" y="30693"/>
                </a:lnTo>
                <a:lnTo>
                  <a:pt x="54888" y="12165"/>
                </a:lnTo>
                <a:lnTo>
                  <a:pt x="103265" y="1599"/>
                </a:lnTo>
                <a:lnTo>
                  <a:pt x="2526411" y="0"/>
                </a:lnTo>
                <a:lnTo>
                  <a:pt x="2545032" y="621"/>
                </a:lnTo>
                <a:lnTo>
                  <a:pt x="2595454" y="9273"/>
                </a:lnTo>
                <a:lnTo>
                  <a:pt x="2634034" y="26352"/>
                </a:lnTo>
                <a:lnTo>
                  <a:pt x="2658884" y="58327"/>
                </a:lnTo>
                <a:lnTo>
                  <a:pt x="2659379" y="574675"/>
                </a:lnTo>
                <a:lnTo>
                  <a:pt x="2658084" y="583630"/>
                </a:lnTo>
                <a:lnTo>
                  <a:pt x="2629916" y="614784"/>
                </a:lnTo>
                <a:lnTo>
                  <a:pt x="2589555" y="630908"/>
                </a:lnTo>
                <a:lnTo>
                  <a:pt x="2537958" y="638318"/>
                </a:lnTo>
                <a:lnTo>
                  <a:pt x="132969" y="638556"/>
                </a:lnTo>
                <a:lnTo>
                  <a:pt x="114347" y="637934"/>
                </a:lnTo>
                <a:lnTo>
                  <a:pt x="63925" y="629282"/>
                </a:lnTo>
                <a:lnTo>
                  <a:pt x="25345" y="612203"/>
                </a:lnTo>
                <a:lnTo>
                  <a:pt x="495" y="580228"/>
                </a:lnTo>
                <a:lnTo>
                  <a:pt x="0" y="63881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5956172" y="3460369"/>
            <a:ext cx="511809" cy="735330"/>
          </a:xfrm>
          <a:custGeom>
            <a:rect l="l" t="t" r="r" b="b"/>
            <a:pathLst>
              <a:path w="511809" h="735329">
                <a:moveTo>
                  <a:pt x="0" y="0"/>
                </a:moveTo>
                <a:lnTo>
                  <a:pt x="511428" y="735202"/>
                </a:lnTo>
              </a:path>
            </a:pathLst>
          </a:custGeom>
          <a:ln w="12700">
            <a:solidFill>
              <a:srgbClr val="6C88CA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6545580" y="3875532"/>
            <a:ext cx="2230120" cy="640080"/>
          </a:xfrm>
          <a:custGeom>
            <a:rect l="l" t="t" r="r" b="b"/>
            <a:pathLst>
              <a:path w="2230120" h="640079">
                <a:moveTo>
                  <a:pt x="2118105" y="0"/>
                </a:moveTo>
                <a:lnTo>
                  <a:pt x="109252" y="12"/>
                </a:lnTo>
                <a:lnTo>
                  <a:pt x="58949" y="7548"/>
                </a:lnTo>
                <a:lnTo>
                  <a:pt x="21017" y="26614"/>
                </a:lnTo>
                <a:lnTo>
                  <a:pt x="0" y="64008"/>
                </a:lnTo>
                <a:lnTo>
                  <a:pt x="22" y="577363"/>
                </a:lnTo>
                <a:lnTo>
                  <a:pt x="22260" y="614435"/>
                </a:lnTo>
                <a:lnTo>
                  <a:pt x="60820" y="633093"/>
                </a:lnTo>
                <a:lnTo>
                  <a:pt x="111505" y="640080"/>
                </a:lnTo>
                <a:lnTo>
                  <a:pt x="2120359" y="640067"/>
                </a:lnTo>
                <a:lnTo>
                  <a:pt x="2170662" y="632531"/>
                </a:lnTo>
                <a:lnTo>
                  <a:pt x="2208594" y="613465"/>
                </a:lnTo>
                <a:lnTo>
                  <a:pt x="2229612" y="576072"/>
                </a:lnTo>
                <a:lnTo>
                  <a:pt x="2229589" y="62716"/>
                </a:lnTo>
                <a:lnTo>
                  <a:pt x="2207351" y="25644"/>
                </a:lnTo>
                <a:lnTo>
                  <a:pt x="2168791" y="6986"/>
                </a:lnTo>
                <a:lnTo>
                  <a:pt x="2118105" y="0"/>
                </a:lnTo>
                <a:close/>
              </a:path>
            </a:pathLst>
          </a:custGeom>
          <a:solidFill>
            <a:srgbClr val="ECECEC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6545580" y="3875532"/>
            <a:ext cx="2230120" cy="640080"/>
          </a:xfrm>
          <a:custGeom>
            <a:rect l="l" t="t" r="r" b="b"/>
            <a:pathLst>
              <a:path w="2230120" h="640079">
                <a:moveTo>
                  <a:pt x="0" y="64008"/>
                </a:moveTo>
                <a:lnTo>
                  <a:pt x="21017" y="26614"/>
                </a:lnTo>
                <a:lnTo>
                  <a:pt x="58949" y="7548"/>
                </a:lnTo>
                <a:lnTo>
                  <a:pt x="109252" y="12"/>
                </a:lnTo>
                <a:lnTo>
                  <a:pt x="2118105" y="0"/>
                </a:lnTo>
                <a:lnTo>
                  <a:pt x="2135979" y="818"/>
                </a:lnTo>
                <a:lnTo>
                  <a:pt x="2183286" y="12079"/>
                </a:lnTo>
                <a:lnTo>
                  <a:pt x="2216479" y="33861"/>
                </a:lnTo>
                <a:lnTo>
                  <a:pt x="2229612" y="576072"/>
                </a:lnTo>
                <a:lnTo>
                  <a:pt x="2228187" y="586319"/>
                </a:lnTo>
                <a:lnTo>
                  <a:pt x="2197693" y="620888"/>
                </a:lnTo>
                <a:lnTo>
                  <a:pt x="2154974" y="636494"/>
                </a:lnTo>
                <a:lnTo>
                  <a:pt x="111505" y="640080"/>
                </a:lnTo>
                <a:lnTo>
                  <a:pt x="93632" y="639261"/>
                </a:lnTo>
                <a:lnTo>
                  <a:pt x="46325" y="628000"/>
                </a:lnTo>
                <a:lnTo>
                  <a:pt x="13132" y="606218"/>
                </a:lnTo>
                <a:lnTo>
                  <a:pt x="0" y="6400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5956172" y="3460369"/>
            <a:ext cx="511809" cy="1470660"/>
          </a:xfrm>
          <a:custGeom>
            <a:rect l="l" t="t" r="r" b="b"/>
            <a:pathLst>
              <a:path w="511809" h="1470660">
                <a:moveTo>
                  <a:pt x="0" y="0"/>
                </a:moveTo>
                <a:lnTo>
                  <a:pt x="511428" y="1470405"/>
                </a:lnTo>
              </a:path>
            </a:pathLst>
          </a:custGeom>
          <a:ln w="12700">
            <a:solidFill>
              <a:srgbClr val="6C88CA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>
            <a:off x="6545580" y="4611623"/>
            <a:ext cx="1667510" cy="638810"/>
          </a:xfrm>
          <a:custGeom>
            <a:rect l="l" t="t" r="r" b="b"/>
            <a:pathLst>
              <a:path w="1667507" h="638810">
                <a:moveTo>
                  <a:pt x="1583944" y="0"/>
                </a:moveTo>
                <a:lnTo>
                  <a:pt x="78893" y="88"/>
                </a:lnTo>
                <a:lnTo>
                  <a:pt x="34628" y="12037"/>
                </a:lnTo>
                <a:lnTo>
                  <a:pt x="6150" y="39746"/>
                </a:lnTo>
                <a:lnTo>
                  <a:pt x="0" y="63881"/>
                </a:lnTo>
                <a:lnTo>
                  <a:pt x="115" y="578067"/>
                </a:lnTo>
                <a:lnTo>
                  <a:pt x="25891" y="620959"/>
                </a:lnTo>
                <a:lnTo>
                  <a:pt x="67057" y="637340"/>
                </a:lnTo>
                <a:lnTo>
                  <a:pt x="83312" y="638556"/>
                </a:lnTo>
                <a:lnTo>
                  <a:pt x="1588362" y="638467"/>
                </a:lnTo>
                <a:lnTo>
                  <a:pt x="1632627" y="626518"/>
                </a:lnTo>
                <a:lnTo>
                  <a:pt x="1661105" y="598809"/>
                </a:lnTo>
                <a:lnTo>
                  <a:pt x="1667255" y="574675"/>
                </a:lnTo>
                <a:lnTo>
                  <a:pt x="1667140" y="60488"/>
                </a:lnTo>
                <a:lnTo>
                  <a:pt x="1641364" y="17596"/>
                </a:lnTo>
                <a:lnTo>
                  <a:pt x="1600198" y="1215"/>
                </a:lnTo>
                <a:lnTo>
                  <a:pt x="1583944" y="0"/>
                </a:lnTo>
                <a:close/>
              </a:path>
            </a:pathLst>
          </a:custGeom>
          <a:solidFill>
            <a:srgbClr val="FFE69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6545580" y="4611623"/>
            <a:ext cx="1667510" cy="638810"/>
          </a:xfrm>
          <a:custGeom>
            <a:rect l="l" t="t" r="r" b="b"/>
            <a:pathLst>
              <a:path w="1667507" h="638810">
                <a:moveTo>
                  <a:pt x="0" y="63881"/>
                </a:moveTo>
                <a:lnTo>
                  <a:pt x="22975" y="19832"/>
                </a:lnTo>
                <a:lnTo>
                  <a:pt x="62892" y="1933"/>
                </a:lnTo>
                <a:lnTo>
                  <a:pt x="1583944" y="0"/>
                </a:lnTo>
                <a:lnTo>
                  <a:pt x="1600198" y="1215"/>
                </a:lnTo>
                <a:lnTo>
                  <a:pt x="1641364" y="17596"/>
                </a:lnTo>
                <a:lnTo>
                  <a:pt x="1664730" y="48206"/>
                </a:lnTo>
                <a:lnTo>
                  <a:pt x="1667255" y="574675"/>
                </a:lnTo>
                <a:lnTo>
                  <a:pt x="1665667" y="587153"/>
                </a:lnTo>
                <a:lnTo>
                  <a:pt x="1644280" y="618723"/>
                </a:lnTo>
                <a:lnTo>
                  <a:pt x="1604363" y="636622"/>
                </a:lnTo>
                <a:lnTo>
                  <a:pt x="83312" y="638556"/>
                </a:lnTo>
                <a:lnTo>
                  <a:pt x="67057" y="637340"/>
                </a:lnTo>
                <a:lnTo>
                  <a:pt x="25891" y="620959"/>
                </a:lnTo>
                <a:lnTo>
                  <a:pt x="2525" y="590349"/>
                </a:lnTo>
                <a:lnTo>
                  <a:pt x="0" y="63881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 txBox="1"/>
          <p:nvPr/>
        </p:nvSpPr>
        <p:spPr>
          <a:xfrm>
            <a:off x="4354448" y="3335983"/>
            <a:ext cx="134112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Masonry 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613906" y="1849194"/>
            <a:ext cx="252222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(1) Concre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631685" y="2595065"/>
            <a:ext cx="139700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(2) Clay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655054" y="3335983"/>
            <a:ext cx="2127885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(3)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clay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639814" y="4085546"/>
            <a:ext cx="1511935" cy="254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(4)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Glass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ocks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634988" y="4812485"/>
            <a:ext cx="869315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(5)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tone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625965" y="2651663"/>
            <a:ext cx="192278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(a)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cre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son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ry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 un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its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699497" y="4158899"/>
            <a:ext cx="105537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clay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bric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133713" y="5666109"/>
            <a:ext cx="2786380" cy="478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434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(c)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ctural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clay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tiles</a:t>
            </a: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485"/>
              </a:spcBef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6.6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xa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ples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onry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units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005636" y="2945839"/>
            <a:ext cx="2817495" cy="13519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51460" algn="just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It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hould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 not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 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solid or ho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but clay bri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ks, glass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ks, and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stone are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pic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lid.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005636" y="4454989"/>
            <a:ext cx="5110480" cy="19011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51460">
              <a:lnSpc>
                <a:spcPct val="100000"/>
              </a:lnSpc>
            </a:pP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ural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til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hollow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units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that are la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ger 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used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ural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no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 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ural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ions,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and 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ls.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 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with the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ebs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hori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ver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Figure 6.6 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ex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ples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units, cl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bricks, and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3911346" y="2795777"/>
            <a:ext cx="623570" cy="538480"/>
          </a:xfrm>
          <a:custGeom>
            <a:rect l="l" t="t" r="r" b="b"/>
            <a:pathLst>
              <a:path w="623570" h="538479">
                <a:moveTo>
                  <a:pt x="623315" y="205486"/>
                </a:moveTo>
                <a:lnTo>
                  <a:pt x="0" y="205486"/>
                </a:lnTo>
                <a:lnTo>
                  <a:pt x="192658" y="332486"/>
                </a:lnTo>
                <a:lnTo>
                  <a:pt x="118999" y="537972"/>
                </a:lnTo>
                <a:lnTo>
                  <a:pt x="311657" y="410972"/>
                </a:lnTo>
                <a:lnTo>
                  <a:pt x="458791" y="410972"/>
                </a:lnTo>
                <a:lnTo>
                  <a:pt x="430656" y="332486"/>
                </a:lnTo>
                <a:lnTo>
                  <a:pt x="623315" y="205486"/>
                </a:lnTo>
                <a:close/>
              </a:path>
              <a:path w="623570" h="538479">
                <a:moveTo>
                  <a:pt x="458791" y="410972"/>
                </a:moveTo>
                <a:lnTo>
                  <a:pt x="311657" y="410972"/>
                </a:lnTo>
                <a:lnTo>
                  <a:pt x="504316" y="537972"/>
                </a:lnTo>
                <a:lnTo>
                  <a:pt x="458791" y="410972"/>
                </a:lnTo>
                <a:close/>
              </a:path>
              <a:path w="623570" h="538479">
                <a:moveTo>
                  <a:pt x="311657" y="0"/>
                </a:moveTo>
                <a:lnTo>
                  <a:pt x="238125" y="205486"/>
                </a:lnTo>
                <a:lnTo>
                  <a:pt x="385190" y="205486"/>
                </a:lnTo>
                <a:lnTo>
                  <a:pt x="31165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object 40"/>
          <p:cNvSpPr/>
          <p:nvPr/>
        </p:nvSpPr>
        <p:spPr>
          <a:xfrm>
            <a:off x="3911346" y="2795777"/>
            <a:ext cx="623570" cy="538480"/>
          </a:xfrm>
          <a:custGeom>
            <a:rect l="l" t="t" r="r" b="b"/>
            <a:pathLst>
              <a:path w="623570" h="538479">
                <a:moveTo>
                  <a:pt x="0" y="205486"/>
                </a:moveTo>
                <a:lnTo>
                  <a:pt x="238125" y="205486"/>
                </a:lnTo>
                <a:lnTo>
                  <a:pt x="311657" y="0"/>
                </a:lnTo>
                <a:lnTo>
                  <a:pt x="385190" y="205486"/>
                </a:lnTo>
                <a:lnTo>
                  <a:pt x="623315" y="205486"/>
                </a:lnTo>
                <a:lnTo>
                  <a:pt x="430656" y="332486"/>
                </a:lnTo>
                <a:lnTo>
                  <a:pt x="504316" y="537972"/>
                </a:lnTo>
                <a:lnTo>
                  <a:pt x="311657" y="410972"/>
                </a:lnTo>
                <a:lnTo>
                  <a:pt x="118999" y="537972"/>
                </a:lnTo>
                <a:lnTo>
                  <a:pt x="192658" y="332486"/>
                </a:lnTo>
                <a:lnTo>
                  <a:pt x="0" y="205486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90727" y="1542288"/>
            <a:ext cx="10863072" cy="127101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490727" y="1542288"/>
            <a:ext cx="10863580" cy="1271270"/>
          </a:xfrm>
          <a:custGeom>
            <a:rect l="l" t="t" r="r" b="b"/>
            <a:pathLst>
              <a:path w="10863580" h="1271270">
                <a:moveTo>
                  <a:pt x="0" y="211836"/>
                </a:moveTo>
                <a:lnTo>
                  <a:pt x="6156" y="160938"/>
                </a:lnTo>
                <a:lnTo>
                  <a:pt x="23645" y="114496"/>
                </a:lnTo>
                <a:lnTo>
                  <a:pt x="50994" y="73986"/>
                </a:lnTo>
                <a:lnTo>
                  <a:pt x="86731" y="40879"/>
                </a:lnTo>
                <a:lnTo>
                  <a:pt x="129385" y="16650"/>
                </a:lnTo>
                <a:lnTo>
                  <a:pt x="177484" y="2773"/>
                </a:lnTo>
                <a:lnTo>
                  <a:pt x="211848" y="0"/>
                </a:lnTo>
                <a:lnTo>
                  <a:pt x="10651236" y="0"/>
                </a:lnTo>
                <a:lnTo>
                  <a:pt x="10702133" y="6158"/>
                </a:lnTo>
                <a:lnTo>
                  <a:pt x="10748575" y="23649"/>
                </a:lnTo>
                <a:lnTo>
                  <a:pt x="10789085" y="51001"/>
                </a:lnTo>
                <a:lnTo>
                  <a:pt x="10822192" y="86739"/>
                </a:lnTo>
                <a:lnTo>
                  <a:pt x="10846421" y="129391"/>
                </a:lnTo>
                <a:lnTo>
                  <a:pt x="10860298" y="177481"/>
                </a:lnTo>
                <a:lnTo>
                  <a:pt x="10863072" y="211836"/>
                </a:lnTo>
                <a:lnTo>
                  <a:pt x="10863072" y="1059179"/>
                </a:lnTo>
                <a:lnTo>
                  <a:pt x="10856913" y="1110077"/>
                </a:lnTo>
                <a:lnTo>
                  <a:pt x="10839422" y="1156519"/>
                </a:lnTo>
                <a:lnTo>
                  <a:pt x="10812070" y="1197029"/>
                </a:lnTo>
                <a:lnTo>
                  <a:pt x="10776332" y="1230136"/>
                </a:lnTo>
                <a:lnTo>
                  <a:pt x="10733680" y="1254365"/>
                </a:lnTo>
                <a:lnTo>
                  <a:pt x="10685590" y="1268242"/>
                </a:lnTo>
                <a:lnTo>
                  <a:pt x="10651236" y="1271015"/>
                </a:lnTo>
                <a:lnTo>
                  <a:pt x="211848" y="1271015"/>
                </a:lnTo>
                <a:lnTo>
                  <a:pt x="160937" y="1264857"/>
                </a:lnTo>
                <a:lnTo>
                  <a:pt x="114490" y="1247366"/>
                </a:lnTo>
                <a:lnTo>
                  <a:pt x="73978" y="1220014"/>
                </a:lnTo>
                <a:lnTo>
                  <a:pt x="40873" y="1184276"/>
                </a:lnTo>
                <a:lnTo>
                  <a:pt x="16647" y="1141624"/>
                </a:lnTo>
                <a:lnTo>
                  <a:pt x="2772" y="1093534"/>
                </a:lnTo>
                <a:lnTo>
                  <a:pt x="0" y="1059179"/>
                </a:lnTo>
                <a:lnTo>
                  <a:pt x="0" y="211836"/>
                </a:lnTo>
                <a:close/>
              </a:path>
            </a:pathLst>
          </a:custGeom>
          <a:ln w="6350">
            <a:solidFill>
              <a:srgbClr val="FFC0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604647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6.3	Masonry Un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ts and 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thers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868923" y="2570988"/>
            <a:ext cx="1178052" cy="11186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8127492" y="2552700"/>
            <a:ext cx="1178052" cy="111861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0158983" y="2549651"/>
            <a:ext cx="1194816" cy="112318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575563" y="1000243"/>
            <a:ext cx="10701020" cy="243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0210">
              <a:lnSpc>
                <a:spcPct val="100000"/>
              </a:lnSpc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1. Co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crete</a:t>
            </a:r>
            <a:r>
              <a:rPr sz="22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Maso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ry</a:t>
            </a:r>
            <a:r>
              <a:rPr sz="22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Units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43510" marR="508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Solid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lly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named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ks,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wn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ks,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ow blo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ks,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low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have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cros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-sect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onal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rea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ring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surf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 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7.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264160">
              <a:lnSpc>
                <a:spcPct val="100000"/>
              </a:lnSpc>
              <a:spcBef>
                <a:spcPts val="770"/>
              </a:spcBef>
            </a:pP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cla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bou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onr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800" spc="-30">
                <a:latin typeface="Times New Roman" panose="02020603050405020304"/>
                <a:cs typeface="Times New Roman" panose="02020603050405020304"/>
              </a:rPr>
              <a:t>un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ns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y: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gh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-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gh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units,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955029" y="3816253"/>
            <a:ext cx="88265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(a)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stre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er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56372" y="3808633"/>
            <a:ext cx="3741420" cy="525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363855">
              <a:lnSpc>
                <a:spcPct val="149000"/>
              </a:lnSpc>
              <a:tabLst>
                <a:tab pos="2484755"/>
              </a:tabLst>
            </a:pPr>
            <a:r>
              <a:rPr sz="2100" baseline="20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2100" spc="7" baseline="20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100" baseline="20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2100" spc="-22" baseline="20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100" baseline="2000">
                <a:latin typeface="Times New Roman" panose="02020603050405020304"/>
                <a:cs typeface="Times New Roman" panose="02020603050405020304"/>
              </a:rPr>
              <a:t>singl</a:t>
            </a:r>
            <a:r>
              <a:rPr sz="2100" spc="7" baseline="20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100" spc="-22" baseline="2000">
                <a:latin typeface="Times New Roman" panose="02020603050405020304"/>
                <a:cs typeface="Times New Roman" panose="02020603050405020304"/>
              </a:rPr>
              <a:t>-</a:t>
            </a:r>
            <a:r>
              <a:rPr sz="2100" baseline="20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100" spc="7" baseline="20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100" spc="-22" baseline="20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100" baseline="2000">
                <a:latin typeface="Times New Roman" panose="02020603050405020304"/>
                <a:cs typeface="Times New Roman" panose="02020603050405020304"/>
              </a:rPr>
              <a:t>ner	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(c)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doubl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-c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er 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6.7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cre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onry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units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88200" y="3504946"/>
            <a:ext cx="4356100" cy="25336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-weight 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-weight 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5563" y="3839538"/>
            <a:ext cx="4400550" cy="583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20000"/>
              </a:lnSpc>
            </a:pPr>
            <a:r>
              <a:rPr sz="1800" spc="-15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l-graded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sand,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grave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crushed stone are used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anufa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-weight 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63702" y="4444820"/>
            <a:ext cx="10542905" cy="2235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216535" indent="251460" algn="just">
              <a:lnSpc>
                <a:spcPct val="120000"/>
              </a:lnSpc>
            </a:pP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ight-weight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aggreg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e, scori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nders,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exp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on the oth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hand,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exp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nded shale 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anufa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ture 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gh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-weight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ab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ligh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-weight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have high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thermal and fire resist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nce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propert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lower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ound resist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nce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 weight uni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51460">
              <a:lnSpc>
                <a:spcPct val="120000"/>
              </a:lnSpc>
              <a:spcBef>
                <a:spcPts val="5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sonry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ts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nuf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tur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 using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dry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ixture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ons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 of Port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nt, aggreg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wat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7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and admixtur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s.</a:t>
            </a:r>
            <a:r>
              <a:rPr sz="1800" spc="-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ned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so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imes used to 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resist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nce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the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fre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ze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to 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prove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workabil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compact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old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 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cs of the units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during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anufa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https://d.book118.com/336103005140010040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D75B6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Times New Roman</vt:lpstr>
      <vt:lpstr>Meiryo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6.1	Introduction</vt:lpstr>
      <vt:lpstr>PowerPoint Presentation</vt:lpstr>
      <vt:lpstr>6.2	Historical Perspective</vt:lpstr>
      <vt:lpstr>6.2	Historical Perspective</vt:lpstr>
      <vt:lpstr>6.2	Historical Perspective</vt:lpstr>
      <vt:lpstr>PowerPoint Presentation</vt:lpstr>
      <vt:lpstr>6.3	Masonry Units and Others</vt:lpstr>
      <vt:lpstr>6.3	Masonry Units and Others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2024-09-07T02:38:19.011</cp:lastPrinted>
  <dcterms:created xsi:type="dcterms:W3CDTF">2024-09-06T18:38:19Z</dcterms:created>
  <dcterms:modified xsi:type="dcterms:W3CDTF">2024-09-06T18:38:20Z</dcterms:modified>
</cp:coreProperties>
</file>