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716FFF-5FEC-4B1C-943C-FFFFAEBB1B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BE38E6-6BD6-4D67-9EBD-AF69E7CA50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756F9C-6B53-4AAA-90E8-0E3A72091D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419D1D-9402-4DE8-8774-F49CC2C631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98FA53-BB96-4D78-833C-0D5959DB47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D9D48B-2204-49B5-A9C9-5D4075F00B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B6FFC0-4B29-4773-B54C-0187C91BD8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189FD4-61C9-4AEF-A128-5E03809253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425F48-6493-42BA-A24D-79B1DF69CC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5E09DA-C0AA-4541-91E4-0F3B143D19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3A78BB-1609-43DE-BCC6-A2DDC86E13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61040152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盲人辅助智能眼镜分析报告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产品功能分析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技术原理与实现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用户体验与反馈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未来发展与改进建议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产品概述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4817" b="481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8120" r="1812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盲人辅助智能眼镜是一种利用先进技术为视障人士提供导航、识别和信息传递功能的辅助设备。</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产品定义</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通过内置传感器和算法，智能眼镜能够识别环境中的障碍物和路径，为盲人提供准确的导航信息。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导航功能</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眼镜具备图像识别技术，可以帮助盲人识别物体、文字和人脸等信息，提高他们的感知能力。</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识别功能</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通过语音合成技术，智能眼镜可以将识别和导航信息转化为语音提示，方便盲人理解。</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信息传递功能</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促进平等参与</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通过提供辅助设备，有助于盲人更好地融入社会，实现平等参与和共享社会发展成果。</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推动科技创新</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该产品的研发和应用体现了科技创新在改善弱势群体生活质量方面的重要作用，有助于推动相关技术的进一步发展。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提高生活质量</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盲人辅助智能眼镜能够帮助盲人更好地适应环境，提高他们的独立生活能力，减轻社会负担。</a:t>
            </a:r>
          </a:p>
        </p:txBody>
      </p:sp>
      <p:pic>
        <p:nvPicPr>
          <p:cNvPr id="10" name="Picture 10"/>
          <p:cNvPicPr>
            <a:picLocks noChangeAspect="1"/>
          </p:cNvPicPr>
          <p:nvPr/>
        </p:nvPicPr>
        <p:blipFill>
          <a:blip r:embed="rId2"/>
          <a:srcRect l="21875" r="21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发展历程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盲人辅助智能眼镜经历了从传统盲杖到现代高科技辅助设备的演变，技术不断升级换代，功能日益丰富。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发展趋势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人工智能、物联网等技术的不断发展，未来盲人辅助智能眼镜将更加智能化、便携化和个性化，更好地满足盲人的需求。同时，随着社会对残障人士关注度的提高，相关政策支持和技术创新将进一步推动该领域的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产品的发展历程与趋势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产品功能分析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智能眼镜的导航功能可以帮助盲人识别周围环境，规划出行路线，提高出行安全性。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智能眼镜通过内置的传感器和图像识别技术，可以识别出盲人周围的环境，如道路、交通信号、障碍物等。眼镜会将相关信息以语音或触觉的形式传达给盲人，帮助他们了解周围环境。同时，智能眼镜还可以结合地图和定位技术，为盲人规划出行路线，引导他们到达目的地。</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导航功能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智能眼镜的识别功能可以帮助盲人识别物体、文字和人，提高他们的认知能力。</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眼镜通过图像识别技术，可以识别出盲人周围的物体和文字。眼镜会将相关信息以语音或触觉的形式传达给盲人，帮助他们更好地认知和理解周围的世界。同时，智能眼镜还可以识别出人的面部特征和行为，如微笑、挥手等，帮助盲人与他人进行交流和互动。</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智能眼镜的语音提示功能可以帮助盲人获取信息、提醒重要事项，提高他们的生活便利性。</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眼镜可以通过语音合成技术，将信息以语音的形式传达给盲人。例如，当盲人走到一个路口时，智能眼镜可以语音提示“前方是路口，请小心”，或者当有来电时，智能眼镜可以语音提示“您有一个来电，请接听”等。此外，智能眼镜还可以设置提醒事项，如“吃药时间到了”、“该去超市购物了”等，帮助盲人更好地管理日常生活。</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语音提示功能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智能眼镜的紧急求助功能可以在紧急情况下帮助盲人寻求帮助、发出求救信号，保障他们的安全。</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智能眼镜内置了紧急求助按钮，当盲人遇到紧急情况时，可以通过触碰按钮发出求救信号。同时，智能眼镜还可以通过内置的传感器监测盲人的身体状况，如心率、血压等，当出现异常情况时，可以自动发出求救信号。此外，智能眼镜还可以与家人或朋友的手机进行连接，当盲人遇到紧急情况时，可以通过智能眼镜与家人或朋友进行通话或发送信息求助。</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紧急求助功能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技术原理与实现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图像采集</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特征提取</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分类与识别</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结果反馈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图像识别技术</a:t>
              </a:r>
            </a:p>
          </p:txBody>
        </p:sp>
      </p:grpSp>
      <p:pic>
        <p:nvPicPr>
          <p:cNvPr id="28" name="Picture 28"/>
          <p:cNvPicPr>
            <a:picLocks noChangeAspect="1"/>
          </p:cNvPicPr>
          <p:nvPr/>
        </p:nvPicPr>
        <p:blipFill>
          <a:blip r:embed="rId2"/>
          <a:srcRect t="5913" b="59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25578" r="25578"/>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l="16422" r="16422"/>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通过眼镜上的摄像头捕捉周围环境，将图像信息转化为数字信号。</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利用算法对图像进行特征提取，识别出物体、文字、人脸等。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将提取的特征与预先训练的模型进行比对，实现分类与识别。</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将识别结果显示给盲人用户，如语音提示或触觉反馈。</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506" r="18506"/>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用户通过语音指令与智能眼镜进行交互。</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语音输入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语音识别</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语义分析</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语音合成</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将语音转化为文字，识别出用户的意图。</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对识别出的文字进行语义分析，理解用户的指令。</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将分析结果转化为语音，反馈给用户。</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语音识别与合成技术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https://d.book118.com/336104015210010042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2024-09-10T09:49:33.990</cp:lastPrinted>
  <dcterms:created xsi:type="dcterms:W3CDTF">2024-09-10T01:49:34Z</dcterms:created>
  <dcterms:modified xsi:type="dcterms:W3CDTF">2024-09-10T01:49:35Z</dcterms:modified>
</cp:coreProperties>
</file>