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679AC9-CB80-4A7F-B9D4-457B1F942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DED4FC-B7EA-4683-9359-3F31FFC62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D19462-ABC6-4353-99ED-87BA7221A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758F1C-C6D6-44D0-8CAD-F26A83903C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90E91F-A9AA-4F50-AE52-8EE0CF681E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5F4949-2ECA-4265-9016-462E13602B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E0E2E6-8903-46A6-B8DE-E4D76AD6BE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60DB43-6F13-4EBD-B2D9-AEA686ACDA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4BCAE-7F33-4E06-8D2B-3A0A2FF936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28A3BF-B350-4C80-AD0F-196141394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49486-1F1E-4394-8143-BDD6441AC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11115101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机器人的发展及分类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机器人概述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机器人分类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工业机器人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服务机器人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特种机器人</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机器人技术前沿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机器人概述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机器人是一种能够自动执行任务的机器系统。它们可以通过传感器、控制器和执行器等设备实现各种复杂功能，如搬运、加工、检测、移动等。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机器人的起源可以追溯到20世纪初，当时人们开始研究如何使用机械设备来模拟人类的行为。随着计算机技术的发展，机器人得以实现更加智能化的功能。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22" r="23322"/>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749" r="1774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机器人的发展历程经历了从机械手臂、工业机器人到服务机器人等多个阶段。随着技术的不断进步，机器人的应用领域也在不断扩展。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目前，机器人已经广泛应用于工业、医疗、军事、服务等领域。其中，工业机器人已经成为现代制造业的重要组成部分，服务机器人也开始逐渐进入人们的日常生活。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未来机器人将更加智能化、自主化和协同化。随着人工智能技术的不断发展，机器人将能够实现更加复杂的任务，如自然语言处理、图像识别等。同时，机器人之间的协同工作也将成为未来发展的重要方向。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器人发展面临着技术、伦理和安全等方面的挑战。在技术方面，如何实现更加智能化的功能是一个重要的问题。在伦理方面，如何确保机器人的行为符合人类的道德标准也是一个需要解决的问题。在安全方面，如何保障机器人的使用安全也是一个重要的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未来趋势与挑战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机器人分类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工业机器人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广泛应用于制造业，包括焊接、装配、检测等生产环节。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服务机器人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用于非制造业领域，如医疗、教育、娱乐等。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特种机器人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针对特殊环境和任务设计的机器人，如军事、救援、深海探测等。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按应用领域分类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轮式机器人</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通过轮子驱动，实现平面移动。</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履带式机器人</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通过履带驱动，适用于复杂地形和恶劣环境。</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足式机器人</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通过腿部结构实现移动，可适应不平坦地面和攀爬等任务。</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飞行机器人</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通过旋翼或固定翼实现飞行，适用于空中侦察、航拍等任务。</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按运动方式分类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1501" r="1150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573" r="1757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按智能程度分类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具有感知能力，能获取外部环境信息并作出响应。</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具有初步的交互能力，能实现人机对话和简单任务执行。</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具有较高的自主性，能独立完成复杂任务和环境适应。</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具有学习能力，能通过经验积累和自我优化提升性能。</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传感型机器人</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交互型机器人</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自主型机器人</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学习型机器人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工业机器人</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工业机器人是一种自动化、可编程、多功能的机械设备，用于执行制造过程中的各种任务。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高精度、高效率、高可靠性、可编程性、多功能性。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汽车制造、电子制造、塑料制造、食品加工、医药制造等。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在汽车制造中，工业机器人被广泛应用于焊接、装配、喷涂等工艺环节，提高了生产效率和产品质量。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案例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提高机器人的智能化水平、增强机器人的感知能力、提高机器人的自主性和适应性。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人工智能技术的融合应用、柔性制造技术的推广应用、机器人与人类的协同作业。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技术挑战与发展趋势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技术挑战</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https://d.book118.com/336111151010010052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2024-09-18T03:10:34.293</cp:lastPrinted>
  <dcterms:created xsi:type="dcterms:W3CDTF">2024-09-17T19:10:34Z</dcterms:created>
  <dcterms:modified xsi:type="dcterms:W3CDTF">2024-09-17T19:10:36Z</dcterms:modified>
</cp:coreProperties>
</file>