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24A2F-AE62-45CF-8C3A-71E2E79D1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F737A-F262-438A-9615-5AA17CCA8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E8643-F8B9-413E-8CB8-929BD5505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18617-CAB0-4A4D-9ED6-9E79979A5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882117-F37C-4101-B322-F74CB1B01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826E5B-0DB0-4095-8DAD-96AFF3E5F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ADA3F6-0C16-4D91-B606-F467D4697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A93BE3-7A09-4039-8D9B-FB02B3F6F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68192-0563-4BEE-8C85-82E5B409F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DD337-DC12-4DB9-9B7C-C26DD104D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C1F4C-5945-4D00-A4E6-54725A413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1503123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9月财务工作总结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账务处理与报表编制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税务申报与筹划工作回顾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资金管理与调度分析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内部控制体系建设与完善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工作成果与业绩概览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28" r="299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48" r="318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9月份公司总收入为XX万元，较去年同期增长XX%，主要收入来源为产品销售、服务收费等。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9月份公司总支出为XX万元，较去年同期下降XX%，主要支出包括原材料采购、员工薪酬、市场营销费用等。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支出情况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本月收入与支出情况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通过研发新产品，提高产品附加值，增加利润空间。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625" r="1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292" r="5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加大市场营销力度，扩大市场份额，提高销售收入。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通过精细化管理、采购策略调整等方式，降低生产成本和运营成本。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利润增长点分析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采购成本：通过与供应商谈判、集中采购等方式，降低原材料采购成本。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3333" r="13333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其他费用：严格控制各项费用支出，如办公费用、差旅费用等，降低运营成本。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人力成本：优化人员结构，提高员工工作效率，降低人力成本支出。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通过以上措施的实施，9月份公司成本控制取得了显著成效，成本支出较去年同期下降XX%。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成本控制成效评估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账务处理与报表编制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772" r="77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凭证录入与审核流程优化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凭证录入准确性提高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通过加强凭证录入人员的培训和指导，提高了录入准确性，减少了错误率。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审核流程简化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优化审核流程，缩短了审核时间，提高了工作效率。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自动化技术应用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引入自动化技术，实现了部分凭证的自动录入和审核，提高了工作效率和质量。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制定了详细的报表编制规范，统一了编制方法和标准，提高了报表的准确性。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报表编制规范统一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建立了完善的数据核对机制，对报表数据进行多次核对和验证，确保数据的准确性。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数据核对机制完善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通过对报表进行深入分析，发现了潜在的问题和风险，为公司的决策提供了有力支持。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报表分析能力提升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资产负债表、利润表编制准确性提升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数据来源准确性提高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加强了对现金流量表数据来源的监控和管理，提高了数据的准确性和可靠性。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报表分析深度增加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对现金流量表进行了更深入的分析，揭示了公司的现金流状况和经营成果，为公司的决策提供了重要依据。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现金流量表编制方法改进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对现金流量表的编制方法进行了改进，使其更加符合公司的实际情况和需求。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现金流量表编制及改进方向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税务申报与筹划工作回顾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9月份各项税务申报工作均按时完成，包括增值税、企业所得税、个人所得税等税种的申报。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083" r="11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申报及时性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经过仔细核对，各项申报数据准确无误，避免了因数据错误导致的税务风险。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申报准确性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250" r="21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积极与税务机关沟通，及时解决申报过程中遇到的问题，确保申报工作顺利进行。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9月份税务申报完成情况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合规性审查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经过内部审查和外部专业机构评估，实施的税收筹划方案完全符合税法规定，不存在违法违规行为。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节税效果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通过实施税收筹划方案，9月份成功节约税款数十万元，有效降低了企业税负。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针对税收筹划方案的实施，对相关员工进行了专业培训，提高了员工的税务意识和操作技能。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税收筹划方案实施效果评估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https://d.book118.com/336115031233010035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2024-09-05T23:52:59.121</cp:lastPrinted>
  <dcterms:created xsi:type="dcterms:W3CDTF">2024-09-05T15:52:59Z</dcterms:created>
  <dcterms:modified xsi:type="dcterms:W3CDTF">2024-09-05T15:53:01Z</dcterms:modified>
</cp:coreProperties>
</file>