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E81156-B101-4FFC-8DA0-D060EFDFED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6B7CE4-B4F0-4CC2-9A14-ECD64A85ED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DB13FB-B3EA-4FEA-9232-3D9612F01C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77D363-815A-4085-8D17-ECC2572601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551F85-4D8C-432F-80AA-7FF0859B3E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DC04D5-346A-40C7-B406-B021F86477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1D4572-9AD1-4807-B1C3-658CF643DF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567E61-6F80-4D7B-B65E-6292D4241F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50489D-0F50-4CB4-B031-A008E0B104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6ACACE-B6CA-4845-ACCC-A6B4E27ECF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2D4A02-6300-4CFA-A661-69AAF722E9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6120005213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医疗器械经营基础知识培训市场营销方案的制定与实施案例分享</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医疗器械基础知识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市场营销方案制定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市场营销方案实施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案例分享：某医疗器械公司市场营销实践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通过培训，使参与者掌握医疗器械经营的基础知识，包括产品特性、市场法规、销售技巧等。</a:t>
            </a:r>
          </a:p>
        </p:txBody>
      </p:sp>
      <p:pic>
        <p:nvPicPr>
          <p:cNvPr id="6" name="Picture 6"/>
          <p:cNvPicPr>
            <a:picLocks noChangeAspect="1"/>
          </p:cNvPicPr>
          <p:nvPr/>
        </p:nvPicPr>
        <p:blipFill>
          <a:blip r:embed="rId2"/>
          <a:srcRect l="17458" r="174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提升专业知识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医疗器械市场不断扩大，对从业人员的专业素质要求越来越高，培训有助于提升参与者的市场竞争力。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适应市场需求</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6" r="16626"/>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提高员工的医疗器械经营能力，有助于企业拓展业务、提升销售业绩和品牌知名度。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推动企业发展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市场规模持续增长</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政策法规逐步完善</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行业竞争激烈</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创新驱动发展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医疗器械市场现状</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随着医疗水平的提高和老龄化趋势的加剧，医疗器械市场需求不断增长。</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医疗器械市场参与者众多，包括国内外知名品牌和大量中小企业，市场竞争激烈。</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政府对医疗器械市场的监管力度加强，相关法规和政策逐步完善，为市场的健康发展提供了保障。</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医疗器械行业不断推陈出新，高新技术产品不断涌现，创新成为企业发展的重要驱动力。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医疗器械基础知识</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医疗器械是指用于预防、诊断、治疗、缓解人类疾病、损伤或残疾的设备、器具、器材、材料或其他物品，包括所需的软件。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医疗器械定义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风险等级，医疗器械可分为三类，即一类、二类和三类。一类医疗器械风险程度低，实行常规管理；二类医疗器械具有中度风险，需要严格控制管理；三类医疗器械具有较高风险，需要采取特别措施严格控制管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医疗器械分类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医疗器械定义与分类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医疗器械监管政策</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医疗器械注册制度</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在中国境内销售、使用的医疗器械，应当依法取得医疗器械注册证。未取得注册证的医疗器械不得销售和使用。</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医疗器械生产许可制度</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从事医疗器械生产活动，应当具备相应的生产条件，并取得医疗器械生产许可证。</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医疗器械经营许可制度</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从事医疗器械经营活动，应当具备相应的经营条件，并取得医疗器械经营许可证。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企业资质要求</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经营医疗器械的企业应当具备独立法人资格，具有与经营规模和经营范围相适应的质量管理机构或者质量管理人员，并具有与经营医疗器械相适应的经营场所和仓储条件。</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人员资质要求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从事医疗器械经营活动的企业负责人、质量管理人员等关键岗位人员应当具有相应的专业背景和从业经历，并取得相应的职业资格证书。</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经营行为要求</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经营医疗器械的企业应当遵守相关法律法规和规章制度，建立并执行进货查验记录制度、销售记录制度等，确保所经营的医疗器械来源合法、质量可靠。</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医疗器械经营资质与要求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市场营销方案制定</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了解目标市场的需求、竞争态势及潜在客户的行为习惯，为制定营销策略提供数据支持。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调研目的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调研方法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数据分析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采用问卷调查、访谈、观察等多种方法收集数据，确保数据的全面性和准确性。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对收集到的数据进行整理、分析，提炼出有价值的信息，如市场需求趋势、竞争对手的优劣势等。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市场调研与分析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根据客户需求、购买行为等因素将市场划分为不同的细分市场，以便更精准地满足目标客户的需求。</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市场细分</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结合公司的资源和能力，选择具有潜力的目标市场进行重点开发。</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目标市场选择</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在目标市场中，明确公司的产品或服务定位，塑造独特的品牌形象。</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市场定位</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目标市场定位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根据目标市场的需求和竞争态势，制定差异化的产品策略，包括产品创新、品质提升等。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产品策略</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根据产品成本、市场需求和竞争状况，制定合理的定价策略，以实现市场份额和盈利的平衡。</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价格策略</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选择合适的销售渠道，如直销、代理商等，确保产品能够顺畅地进入目标市场。</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渠道策略</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综合运用广告、公关、促销等多种推广手段，提高品牌知名度和美誉度，吸引潜在客户关注并购买产品。</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推广策略</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营销策略与手段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https://d.book118.com/336120005213010035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2024-09-05T19:21:54.258</cp:lastPrinted>
  <dcterms:created xsi:type="dcterms:W3CDTF">2024-09-05T11:21:54Z</dcterms:created>
  <dcterms:modified xsi:type="dcterms:W3CDTF">2024-09-05T11:21:56Z</dcterms:modified>
</cp:coreProperties>
</file>