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DF44A-A58D-4DA9-A1B1-0EECFAFA7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2AB4D-5159-40F5-8007-A4C4740CE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1C031-E608-4D87-9525-2517C2ABF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D09C9-D097-407F-830D-40DF24C7A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F9D015-2AB4-470E-AB2A-49551A7B7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00930E-D1BF-4A9C-BE30-8934D442E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95983E-CB7A-477D-8E36-58D5C8D3B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F5F59-2E47-4EFA-BE69-7E21B8BC3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74B7B-7DF9-4F9E-A948-16F1CA120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611FC-4CD6-4682-9A62-EAEBEFB3D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9F608-B96F-404C-9FA7-01CBCC166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20034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癌症患者的临终护理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癌症患者的生理护理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癌症患者的社会支持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癌症患者的死亡准备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癌症患者的临终护理实践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癌症患者的心理护理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585" b="95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43" b="48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了解患者的心理状态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评估患者的情绪反应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了解患者是否出现恐惧、焦虑、抑郁等情绪，以及这些情绪的严重程度。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关注患者的认知状况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观察患者是否有记忆障碍、思维混乱等情况，以及这些情况对日常生活的影响。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留意患者的行为变化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注意患者是否有异常行为，如拒绝治疗、暴躁易怒等，并分析背后的原因。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与患者保持沟通，倾听他们的感受和需求，给予关心和安慰。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提供情感支持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鼓励积极心态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引导患者保持乐观的心态，帮助他们认识到生命的意义和价值。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向患者及其家属提供关于疾病和治疗的相关知识，帮助他们更好地理解和应对病情。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给予患者心理支持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向患者传授关于死亡的观念和态度，帮助他们正确看待死亡，减少恐惧和焦虑。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死亡教育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关注患者在临终阶段的生理和心理需求，提供舒适的环境和护理，减轻他们的痛苦。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临终关怀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协助患者家属处理失去亲人的悲痛，提供心理支持和安慰，帮助他们度过哀伤期。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哀伤辅导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帮助患者面对死亡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癌症患者的生理护理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根据患者的疼痛程度，遵医嘱给予适当的止痛药物，如非处方药、弱阿片类药物或强阿片类药物。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定期评估患者的疼痛程度，了解疼痛的性质、部位和持续时间，以便调整止痛方案。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采用其他非药物方法减轻疼痛，如按摩、热敷、冷敷、放松技巧等。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非药物止痛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对于食欲不振的患者，可采用少食多餐的方式，提供高热量、高蛋白、易消化的食物。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根据患者的营养需求，制定个性化的饮食计划，确保摄入足够的蛋白质、脂肪、碳水化合物、维生素和矿物质。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保持口腔清洁，预防口腔感染和溃疡，对于口腔疼痛的患者可给予口腔止痛药。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708" r="11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睡眠障碍的评估与处理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对于存在睡眠障碍的患者，进行评估并采取相应的处理措施，如使用安眠药或放松技巧。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疲劳的缓解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协助患者进行适当的活动和休息，减轻疲劳感，提高生活质量。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创造良好的睡眠环境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保持病房安静、舒适、温度适宜，减少夜间治疗和护理活动。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睡眠与休息护理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癌症患者的社会支持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https://d.book118.com/336120034104010102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2024-09-27T04:24:18.059</cp:lastPrinted>
  <dcterms:created xsi:type="dcterms:W3CDTF">2024-09-26T20:24:18Z</dcterms:created>
  <dcterms:modified xsi:type="dcterms:W3CDTF">2024-09-26T20:24:20Z</dcterms:modified>
</cp:coreProperties>
</file>