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2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BA86E-81EC-4C92-A575-E51ECA0E8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7791D-41B1-46D9-BB7B-5888FBD7D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93076-ADF3-4CBB-B140-CB8D279A9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FA20B-F70A-4917-857E-62A2CB844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4DBA39-1DF7-48D9-9B8E-185744291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EA1482-44D5-418A-84E0-6E7F48A6D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3928C3-8515-40C9-8C79-73CBBF3BC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DCE29-EC67-47C2-9BE1-8CEFE813F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63495-7E64-4690-844E-08EADEA4B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9614C-77AC-47A0-AE1D-480301B6D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79F64-CF90-41FD-903A-0928DEF03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218" r:id="rId2"/>
    <p:sldLayoutId id="2147488219" r:id="rId3"/>
    <p:sldLayoutId id="2147488220" r:id="rId4"/>
    <p:sldLayoutId id="2147488221" r:id="rId5"/>
    <p:sldLayoutId id="2147488222" r:id="rId6"/>
    <p:sldLayoutId id="2147488223" r:id="rId7"/>
    <p:sldLayoutId id="2147488224" r:id="rId8"/>
    <p:sldLayoutId id="2147488225" r:id="rId9"/>
    <p:sldLayoutId id="2147488226" r:id="rId10"/>
    <p:sldLayoutId id="214748822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202002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小学社会课件：家庭与社区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家庭部分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社区部分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家庭与社区的关系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社会课件的设计与实施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家庭部分</a:t>
            </a:r>
            <a:endParaRPr lang="zh-CN" altLang="en-US"/>
          </a:p>
        </p:txBody>
      </p:sp>
      <p:sp>
        <p:nvSpPr>
          <p:cNvPr id="10491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家庭的定义和组成</a:t>
            </a:r>
            <a:endParaRPr lang="zh-CN" altLang="en-US"/>
          </a:p>
        </p:txBody>
      </p:sp>
      <p:sp>
        <p:nvSpPr>
          <p:cNvPr id="1049308" name="矩形 31"/>
          <p:cNvSpPr/>
          <p:nvPr>
            <p:custDataLst>
              <p:tags r:id="rId2"/>
            </p:custDataLst>
          </p:nvPr>
        </p:nvSpPr>
        <p:spPr>
          <a:xfrm>
            <a:off x="838200" y="2009390"/>
            <a:ext cx="10517145" cy="16218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家庭的定义：家庭是由亲属关系组成的社会基本单位，包括父母、子女和其他亲属。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"/>
          <p:cNvSpPr/>
          <p:nvPr>
            <p:custDataLst>
              <p:tags r:id="rId3"/>
            </p:custDataLst>
          </p:nvPr>
        </p:nvSpPr>
        <p:spPr>
          <a:xfrm>
            <a:off x="838200" y="3910786"/>
            <a:ext cx="10517145" cy="16218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家庭的组成：一个家庭通常由父母和子女组成，也可以包括祖父母、兄弟姐妹等其他亲属。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家庭的功能和角色</a:t>
            </a:r>
            <a:endParaRPr lang="zh-CN" altLang="en-US"/>
          </a:p>
        </p:txBody>
      </p:sp>
      <p:sp>
        <p:nvSpPr>
          <p:cNvPr id="104934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家庭的功能：  * 抚养和教育子女：提供物质和精神支持，帮助子女成长。 * 养老和照顾老人：提供生活和情感支持，满足老年人的需求。 * 生产和消费：家庭是社会的基本生产和消费单位，创造经济价值。</a:t>
            </a:r>
            <a:endParaRPr lang="zh-CN" altLang="en-US"/>
          </a:p>
          <a:p>
            <a:pPr lvl="1"/>
            <a:r>
              <a:rPr lang="zh-CN" altLang="en-US"/>
              <a:t>* 抚养和教育子女：提供物质和精神支持，帮助子女成长。</a:t>
            </a:r>
            <a:endParaRPr lang="zh-CN" altLang="en-US"/>
          </a:p>
          <a:p>
            <a:pPr lvl="1"/>
            <a:r>
              <a:rPr lang="zh-CN" altLang="en-US"/>
              <a:t>* 养老和照顾老人：提供生活和情感支持，满足老年人的需求。</a:t>
            </a:r>
            <a:endParaRPr lang="zh-CN" altLang="en-US"/>
          </a:p>
          <a:p>
            <a:pPr lvl="1"/>
            <a:r>
              <a:rPr lang="zh-CN" altLang="en-US"/>
              <a:t>* 生产和消费：家庭是社会的基本生产和消费单位，创造经济价值。</a:t>
            </a:r>
            <a:endParaRPr lang="zh-CN" altLang="en-US"/>
          </a:p>
          <a:p>
            <a:r>
              <a:rPr lang="zh-CN" altLang="en-US"/>
              <a:t>家庭的角色：  * 情感寄托：家庭是情感寄托的港湾，提供安全感和归属感。 * 社会化角色：家庭是孩子社会化进程中的重要角色，培养孩子的社会技能和价值观。 * 传承文化：家庭是文化传承的重要途径，通过言传身教将传统文化和价值观传递给下一代。</a:t>
            </a:r>
            <a:endParaRPr lang="zh-CN" altLang="en-US"/>
          </a:p>
          <a:p>
            <a:pPr lvl="1"/>
            <a:r>
              <a:rPr lang="zh-CN" altLang="en-US"/>
              <a:t>* 情感寄托：家庭是情感寄托的港湾，提供安全感和归属感。</a:t>
            </a:r>
            <a:endParaRPr lang="zh-CN" altLang="en-US"/>
          </a:p>
          <a:p>
            <a:pPr lvl="1"/>
            <a:r>
              <a:rPr lang="zh-CN" altLang="en-US"/>
              <a:t>* 社会化角色：家庭是孩子社会化进程中的重要角色，培养孩子的社会技能和价值观。</a:t>
            </a:r>
            <a:endParaRPr lang="zh-CN" altLang="en-US"/>
          </a:p>
          <a:p>
            <a:pPr lvl="1"/>
            <a:r>
              <a:rPr lang="zh-CN" altLang="en-US"/>
              <a:t>* 传承文化：家庭是文化传承的重要途径，通过言传身教将传统文化和价值观传递给下一代。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家庭关系和沟通</a:t>
            </a:r>
            <a:endParaRPr lang="zh-CN" altLang="en-US"/>
          </a:p>
        </p:txBody>
      </p:sp>
      <p:sp>
        <p:nvSpPr>
          <p:cNvPr id="10493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家庭成员：介绍家庭成员，包括父母、兄弟姐妹等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家庭关系：描述家庭成员之间的关系，如夫妻、亲子等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沟通方式：介绍家庭成员之间的沟通方式，如面对面交流、电话、短信等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沟通技巧：介绍在家庭中如何运用沟通技巧，促进家庭和谐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家庭教育和成长</a:t>
            </a:r>
            <a:endParaRPr lang="zh-CN" altLang="en-US"/>
          </a:p>
        </p:txBody>
      </p:sp>
      <p:sp>
        <p:nvSpPr>
          <p:cNvPr id="104944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家庭教育的原则和方法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家庭教育的意义和重要性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家庭教育与学校教育的关系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家庭成长环境对孩子的影响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社区部分</a:t>
            </a:r>
            <a:endParaRPr lang="zh-CN" altLang="en-US"/>
          </a:p>
        </p:txBody>
      </p:sp>
      <p:sp>
        <p:nvSpPr>
          <p:cNvPr id="10494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社区的定义和组成</a:t>
            </a:r>
            <a:endParaRPr lang="zh-CN" altLang="en-US"/>
          </a:p>
        </p:txBody>
      </p:sp>
      <p:sp>
        <p:nvSpPr>
          <p:cNvPr id="10496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社区的功能：社区具有管理、服务、保障、教育等功能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社区的定义：社区是由一定数量居民组成的、具有内在联系和共同生活基础的地域生活共同体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社区的组成：社区由地域、人口、组织结构和文化四个基本要素构成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社区的类型：社区可分为农村社区和城市社区两大类，还可根据不同标准划分为不同类型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社区的功能和角色</a:t>
            </a:r>
            <a:endParaRPr lang="zh-CN" altLang="en-US"/>
          </a:p>
        </p:txBody>
      </p:sp>
      <p:sp>
        <p:nvSpPr>
          <p:cNvPr id="10496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社区的定义和组成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社区的功能：提供生活服务、文化娱乐、教育等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社区的角色：促进邻里关系、维护社会秩序、传承文化等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社区的未来发展：提高居民生活质量、推动城市可持续发展等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社区关系和沟通</a:t>
            </a:r>
            <a:endParaRPr lang="zh-CN" altLang="en-US"/>
          </a:p>
        </p:txBody>
      </p:sp>
      <p:sp>
        <p:nvSpPr>
          <p:cNvPr id="104972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社区的定义和组成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社区关系的重要性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社区沟通的方式和技巧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社区活动对沟通的影响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https://d.book118.com/336120200243010031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小学社会课件：家庭与社区</vt:lpstr>
      <vt:lpstr>目录</vt:lpstr>
      <vt:lpstr>单击此处添加章节标题</vt:lpstr>
      <vt:lpstr>家庭部分</vt:lpstr>
      <vt:lpstr>PowerPoint Presentation</vt:lpstr>
      <vt:lpstr>家庭的定义和组成</vt:lpstr>
      <vt:lpstr>家庭的功能和角色</vt:lpstr>
      <vt:lpstr>家庭关系和沟通</vt:lpstr>
      <vt:lpstr>家庭教育和成长</vt:lpstr>
      <vt:lpstr>社区部分</vt:lpstr>
      <vt:lpstr>PowerPoint Presentation</vt:lpstr>
      <vt:lpstr>社区的定义和组成</vt:lpstr>
      <vt:lpstr>社区的功能和角色</vt:lpstr>
      <vt:lpstr>社区关系和沟通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2024-08-30T18:58:03.211</cp:lastPrinted>
  <dcterms:created xsi:type="dcterms:W3CDTF">2024-08-30T10:58:03Z</dcterms:created>
  <dcterms:modified xsi:type="dcterms:W3CDTF">2024-08-30T10:58:05Z</dcterms:modified>
</cp:coreProperties>
</file>