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048B2-6016-4C46-AC78-0AA9A9392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AE68E-2F9F-4FB5-A6C6-B7CAEFB18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D4BFC-2B69-4B8B-BA65-3C1C5D417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1F4B0-CB8A-4316-B795-A91BA1138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25F501-3AFE-422E-946F-20E80994B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C90C96-44AF-4361-8713-A684B9305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966273-404A-40BE-A90F-4D5753122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0E373-0DA4-490E-8A07-8138A9901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000AA-3E84-4A51-9CDF-A732AE28F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80D66-E36D-47B1-9953-C37606588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9F46A-12C5-45C1-BF8F-56A695257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21013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幼儿园园长培训课程七十八幼儿园语言表达与交流技巧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幼儿园语言表达的重要性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幼儿园语言表达的基本原则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幼儿园语言表达的实践方法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幼儿园交流技巧的培养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幼儿园语言表达与交流技巧的实践案例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幼儿园语言表达的重要性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丰富幼儿词汇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提高语言表达能力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增强语言理解能力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187" b="1518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提升幼儿语言能力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通过多样化的教学活动和日常交流，帮助幼儿掌握更多的词汇和表达方式。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引导幼儿清晰、准确地表达自己的想法和感受，培养他们的口语表达能力。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通过故事、儿歌、游戏等多种方式，提高幼儿对语言的理解和领悟能力。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培养幼儿认真倾听他人讲话的习惯，理解别人的观点和感受。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合作与分享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教育幼儿尊重他人的意见和权利，学会与人友好相处。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鼓励幼儿积极参与集体活动，学会与他人合作和分享，培养团队精神。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促进幼儿社交能力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为幼儿提供自由表达的空间和机会，鼓励他们展示自己的才华和创意。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鼓励自我表达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及时给予幼儿积极的反馈和赞美，增强他们的自信心和自尊心。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肯定与赞美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引导幼儿认识自己的优点和不足，培养他们的自主意识和自我管理能力。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培养自主意识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增强幼儿自信心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幼儿园语言表达的基本原则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了解每个幼儿的语言发展水平和特点，避免一刀切的教学方式。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尊重不同家庭背景和文化背景的幼儿，避免语言歧视和偏见。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根据幼儿的兴趣和需要，提供个性化的语言学习支持。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尊重幼儿个体差异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创设丰富多彩的语言环境，如图书角、故事角、表演区等，激发幼儿的语言学习兴趣。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提供丰富的语言学习材料，如图书、图片、实物等，帮助幼儿积累词汇和表达经验。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鼓励幼儿与同伴、老师、家长进行多元互动和交流，促进语言运用能力的发展。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注重语言环境的营造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给予幼儿充分的时间和空间，鼓励他们自由表达自己的想法和感受。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倾听并尊重幼儿的观点和意见，鼓励他们发表不同看法。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提供多种表达方式和途径，如绘画、手工、表演等，支持幼儿以多种方式进行表达和交流。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鼓励幼儿自由表达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幼儿园语言表达的实践方法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https://d.book118.com/336121013024010043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2024-09-10T22:57:51.481</cp:lastPrinted>
  <dcterms:created xsi:type="dcterms:W3CDTF">2024-09-10T14:57:51Z</dcterms:created>
  <dcterms:modified xsi:type="dcterms:W3CDTF">2024-09-10T14:57:53Z</dcterms:modified>
</cp:coreProperties>
</file>