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A5FA0F-72B5-4C58-A3D0-A13F893A5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5795E-4242-4C1C-8F54-2EF87B4A1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324DEE-8AF5-44DD-85D0-C2B7778F0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8ECA6E-C2B7-432B-853F-44B20D484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1521C6-FCC6-45DC-8EDB-ADDAEB542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281386-201C-4B51-9516-9204846F1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D55504-A807-4192-89E9-B4A416F45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AC8962-4B58-44FF-835C-371582D78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F9873E-AD30-4BBF-92A3-D5772D2FE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F5F27A-BCAE-46EC-9D49-9A3B1F55D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A0E47-C0C5-44CB-975B-26E685F435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1222330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概率论与数理统计(共8章)数理统计的基本概念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数理统计概述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数理统计的基本概念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参数估计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假设检验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方差分析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回归分析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时间序列分析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数理统计的应用领域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数理统计概述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数理统计的定义与特点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数理统计是应用概率论对数据进行收集、整理、分析和推断的数学学科。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数理统计以概率论为基础，通过对数据的分析和处理，揭示数据的内在规律和随机现象的本质。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数理统计的研究对象是总体和从总体中抽取的样本。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总体与样本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总体和样本中的特征数（如平均数、方差等）以及它们之间的关系也是数理统计的研究对象。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变量与数据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数理统计的研究对象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描述性统计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运用图表、数值等方法对数据进行整理和描述，反映数据的分布规律和特征。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推断性统计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在描述性统计的基础上，运用概率论对总体进行推断，包括参数估计和假设检验等方法。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实验设计与方差分析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通过实验设计和方差分析等方法，研究不同因素对实验结果的影响，以及因素之间的交互作用。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数理统计的研究方法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数理统计的基本概念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研究对象的全体个体组成的集合，通常用一个随机变量及其分布来描述。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从总体中随机抽取的一部分个体组成的集合，用于推断总体的性质。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样本容量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样本中包含的个体数目，用n表示。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总体与样本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随机变量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描述随机试验结果的变量，可以是离散的或连续的。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分布函数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描述随机变量取值概率的函数，包括概率质量函数（离散型）和概率密度函数（连续型）。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常见分布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二项分布、泊松分布、正态分布等。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随机变量与分布函数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由样本数据计算得到的用于推断总体性质的量，如样本均值、样本方差等。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统计量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统计量的概率分布，描述了在不同样本下统计量的可能取值及概率。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抽样分布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卡方分布、t分布、F分布等，它们在参数估计和假设检验中发挥着重要作用。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常见抽样分布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统计量与抽样分布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参数估计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点估计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点估计是用样本统计量来估计总体参数，因为样本统计量为数轴上某一点值，估计结果也以一个点的数值表示，所以称为点估计。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点估计的主要方法有矩估计法、最大似然估计法、最小二乘法、贝叶斯估计法等。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无偏性、有效性、一致性是评价点估计好坏的三个重要标准。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区间估计的构造方法主要有枢轴量法、广义枢轴量法、自助法等。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区间估计具有置信水平，即总体参数落在所构造的置信区间的概率。置信水平越高，区间宽度越大，精度越低。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区间估计是在点估计的基础上，给出总体参数估计的一个区间范围，该区间由样本统计量加减估计误差得到。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区间估计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27262" y="1849088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4" name="AutoShape 4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Freeform 6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无偏性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估计量的评价标准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527262" y="2424430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指估计量的数学期望等于被估计的总体参数，即样本统计量的期望值等于总体参数的真值。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527262" y="3282680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27262" y="387707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指对同一总体参数的两个无偏点估计量，有更小方差的估计量更有效。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527262" y="4771916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527262" y="536630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指随着样本容量的增大，点估计量的值越来越接近被估总体的真值。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一致性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假设检验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小概率原理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在一次试验中，小概率事件几乎不可能发生。如果发生了，则有理由拒绝原假设。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决策风险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在假设检验中，无论做出何种决策，都可能存在风险。需要权衡两类错误的风险，选择合适的显著性水平。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反证法思想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先假设总体参数等于某个值，然后利用样本信息判断假设是否成立。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假设检验的基本思想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用于检验单个正态总体均值是否等于某个值。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单样本t检验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用于检验单个正态总体方差是否等于某个值。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卡方检验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在进行t检验或卡方检验前，需要对样本数据进行正态性检验，以确保检验结果的可靠性。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正态性检验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单个正态总体参数的假设检验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https://d.book118.com/336122233010010042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2024-09-09T06:07:28.052</cp:lastPrinted>
  <dcterms:created xsi:type="dcterms:W3CDTF">2024-09-08T22:07:28Z</dcterms:created>
  <dcterms:modified xsi:type="dcterms:W3CDTF">2024-09-08T22:07:30Z</dcterms:modified>
</cp:coreProperties>
</file>