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F17E3-D593-4C27-8BBF-EB92B37E1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9B971D-E3B8-4FEE-BB3C-23E3A9BA8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C8077-B072-482E-8AA2-04ECB69B2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4345C9-5ADB-4BD1-9F44-7213F208E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E4A693-3951-4872-8A3B-209208046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616C19-2A98-4FEC-BB82-253A761D4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C119AA-AD20-4593-BDC4-3CAC3FA0B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A3AEEA-0981-4350-8ACA-9C8F7F766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59DC0D-A51D-46B4-85F0-8701CFD72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36DDD1-F491-4CDE-870E-414774E14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DE8D78-2E7E-4BDC-968A-FF0ACE0EC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123005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护理质量安全的行为规范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护理质量安全概述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护理人员行为规范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患者安全行为规范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护理质量安全监测与改进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护理质量安全文化建设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护理质量安全概述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护理质量安全是指在护理过程中，通过采取一系列措施，确保患者得到安全、有效、及时、满意的护理服务，同时降低医疗风险和不良事件的发生。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护理质量安全是医疗质量的重要组成部分，直接关系到患者的生命安全和健康。提高护理质量安全水平，有助于减少医疗事故和纠纷，提升医院整体声誉和患者满意度。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06" r="185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当前，我国护理质量安全水平不断提升，但仍存在一些问题，如护理人员素质参差不齐、护理操作不规范、患者安全意识不足等。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随着医疗技术的不断发展和患者需求的日益多样化，护理质量安全面临诸多挑战，如如何提高护理人员的专业技能和综合素质、如何加强患者安全教育和心理护理等。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护理质量安全的现状与挑战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规范护理行为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通过制定和实施行为规范，可以明确护理人员的职责和行为准则，规范护理操作流程，减少护理过程中的随意性和盲目性。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行为规范可以确保护理人员提供高质量的护理服务，包括正确的护理操作、及时的病情观察和记录、有效的沟通和协作等。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行为规范有助于降低医疗风险和不良事件的发生，保障患者的生命安全和健康。同时，通过加强患者安全教育和心理护理，可以提高患者的自我保护意识和能力。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行为规范在护理质量安全中的作用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护理人员行为规范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6" r="29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74" r="316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护理人员应秉持医德医风，尊重患者权益，提供优质的护理服务。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遵守医德医风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严格遵守国家法律法规和医疗行业相关规定，确保医疗行为的合法性。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遵守职业道德和法律法规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073" b="280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护理人员应按照护理操作规程进行各项护理工作，确保操作的安全性和有效性。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在执行护理操作前，护理人员应认真核对患者信息、药品、器械等，确保准确无误。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严格执行护理操作规范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落实查对制度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遵守护理操作规程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0492" r="1049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保护患者隐私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护理人员应尊重患者的隐私权，不泄露患者的个人信息和病情资料。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确保信息安全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加强患者信息的安全管理，防止信息泄露和损坏。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保护患者隐私和信息安全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积极参与继续教育和培训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持续学习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护理人员应积极参加各类继续教育和培训活动，不断提高自身的专业素质和技能水平。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分享经验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鼓励护理人员之间交流经验，共同提高护理质量和安全水平。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患者安全行为规范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全面了解患者情况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通过详细询问病史、家族史、过敏史等，全面了解患者的健康状况和需求。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根据患者的年龄、病情、手术等因素，对患者进行风险评估，制定相应的护理措施。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及时记录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对患者的评估结果和护理措施进行及时、准确的记录，以便后续治疗和护理的参考。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准确评估患者需求和风险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https://d.book118.com/336123005120010040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2024-09-06T22:03:23.331</cp:lastPrinted>
  <dcterms:created xsi:type="dcterms:W3CDTF">2024-09-06T14:03:23Z</dcterms:created>
  <dcterms:modified xsi:type="dcterms:W3CDTF">2024-09-06T14:03:25Z</dcterms:modified>
</cp:coreProperties>
</file>