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0A99-119B-40D3-BE32-267D50F6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69B7D-0CFC-4CF3-8C50-899F9FDF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A35E8-EE9A-44DA-BCAF-A661339F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12F78-5124-43A8-966E-4F68D147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DE51C-968B-4606-A0BA-10BCD50E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BADE7-BA84-485D-B44A-091D1DF4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DC6564-B586-4BFE-B70F-37F0C6A0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0830E-FE9D-4210-B7CA-723FC11C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D5BF1-F7D2-49D6-AB09-F9D3C934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98E56-D793-491D-8770-869D95738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81FC-5903-4F93-ABDC-9850464C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505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财务管理制度对地方国有企业的资金管理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地方国有企业通过经营活动、投资活动和筹资活动等方式获取资金。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企业使用资金进行经营活动、偿还债务、支付股息等。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企业通过财务管理制度对资金进行规划、控制和监督，确保资金安全、合规和高效地运转。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地方国有企业通常拥有较大的资产规模和经营规模，因此资金流量也相对较大。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资金规模大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地方国有企业的资金管理受到国家政策和地方政策的双重影响，需要遵循相关法律法规和监管要求。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政策性强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42" r="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由于地方国有企业涉及的行业和业务领域较为广泛，资金管理难度相对较大，需要建立完善的财务管理制度和内部控制机制。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管理难度大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根据企业经营活动、投资活动和筹资活动的情况而定，通常较大。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资金流入规模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资金流出规模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同样根据企业经营活动、投资活动和筹资活动的情况而定，通常也较大。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随着企业资产规模和经营规模的扩大而扩大，通常与资金流入和流出的规模成正比。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总营收是衡量企业整体经营状况的重要指标，它反映了企业在一定时期内的经营规模和销售状况。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总营收是指企业在一定时期内通过经营活动所取得的总收入，包括产品销售收入和其他业务收入。在财务管理中，总营收是评估企业盈利能力、市场份额和竞争地位的重要依据。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总营收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总资产是企业拥有或控制的全部资产，包括流动资产、固定资产、无形资产等。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总资产是企业进行生产经营活动的基础，反映了企业的经济实力和规模。财务管理中对总资产的评估和管理，有助于确保企业的资产安全和有效利用。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总资产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经营现金流是指企业在一定时期内通过经营活动所产生的现金流量，反映了企业的现金流入和流出状况。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经营现金流是企业财务管理中的重要指标，它直接关系到企业的资金周转和偿债能力。通过对经营现金流的监测和管理，有助于企业合理安排资金使用，提高资金使用效率。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经营现金流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合并净利润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合并净利润是指企业将所有子公司的净利润合并计算后的结果，反映了企业整体的盈利状况。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合并净利润是企业财务管理中的关键指标之一，它直接关系到企业的生存和发展。通过对合并净利润的评估和管理，有助于企业制定合理的经营策略和财务规划，实现可持续发展。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https://d.book118.com/336125052222010051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2024-09-17T20:59:06.995</cp:lastPrinted>
  <dcterms:created xsi:type="dcterms:W3CDTF">2024-09-17T12:59:07Z</dcterms:created>
  <dcterms:modified xsi:type="dcterms:W3CDTF">2024-09-17T12:59:09Z</dcterms:modified>
</cp:coreProperties>
</file>