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4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656C9-9626-4B47-955E-595AE9918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70BE9-7914-45ED-8071-4B6195A08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3380D-1A58-4B3C-9951-D25F65332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700F9-44FA-451F-BF01-B7648E9A9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9480D0-5241-4086-9BCF-FB3ECB01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96D32-B37B-49C6-B321-A9B007D4D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F9D00-3017-4458-8BCB-BF191A80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FC65D-7DE5-440F-8A6D-FB3BF19F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7FAC2-678F-42AC-86ED-18E2F3C0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D31B2-E59C-419C-AC38-204177D6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EDB59-F940-4E89-AEB8-F34E14F1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488" r:id="rId2"/>
    <p:sldLayoutId id="2147498489" r:id="rId3"/>
    <p:sldLayoutId id="2147498490" r:id="rId4"/>
    <p:sldLayoutId id="2147498491" r:id="rId5"/>
    <p:sldLayoutId id="2147498492" r:id="rId6"/>
    <p:sldLayoutId id="2147498493" r:id="rId7"/>
    <p:sldLayoutId id="2147498494" r:id="rId8"/>
    <p:sldLayoutId id="2147498495" r:id="rId9"/>
    <p:sldLayoutId id="2147498496" r:id="rId10"/>
    <p:sldLayoutId id="21474984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250530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本田哥瑞改装方案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改装方案概述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外观改装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内饰改装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动力系统改装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悬挂系统改装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制动系统改装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改装方案概述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改装目的和意义</a:t>
            </a:r>
            <a:endParaRPr lang="zh-CN" altLang="en-US"/>
          </a:p>
        </p:txBody>
      </p:sp>
      <p:sp>
        <p:nvSpPr>
          <p:cNvPr id="10490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提升车辆性能：提高动力、加速、制动等性能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增加车辆个性化：通过改装外观、内饰等元素，展现车主个性和品味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提升车辆舒适性：改善座椅、音响、空调等舒适性配置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增强车辆安全性：加装安全气囊、防撞梁等安全设备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改装方案的主要内容</a:t>
            </a:r>
            <a:endParaRPr lang="zh-CN" altLang="en-US"/>
          </a:p>
        </p:txBody>
      </p:sp>
      <p:sp>
        <p:nvSpPr>
          <p:cNvPr id="104912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导航改装：包括导航系统、导航设备等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音响改装：包括音响系统、音响设备等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性能改装：包括发动机、变速箱、悬挂等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安全改装：包括刹车系统、安全气囊等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外观改装：包括车身颜色、轮毂、车灯等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内饰改装：包括座椅、方向盘、中控台等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5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改装方案的预期效果</a:t>
            </a:r>
            <a:endParaRPr lang="zh-CN" altLang="en-US"/>
          </a:p>
        </p:txBody>
      </p:sp>
      <p:sp>
        <p:nvSpPr>
          <p:cNvPr id="10492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提升车辆性能：提高加速、制动、操控等性能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改善外观：增加个性化元素，提升车辆美观度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提高安全性：增加安全配置，如防撞梁、安全气囊等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提升舒适性：改善座椅、音响、空调等舒适性配置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29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外观改装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前后保险杠的改装</a:t>
            </a:r>
            <a:endParaRPr lang="zh-CN" altLang="en-US"/>
          </a:p>
        </p:txBody>
      </p:sp>
      <p:sp>
        <p:nvSpPr>
          <p:cNvPr id="10493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改装目的：提高安全性和美观性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改装材料：碳纤维、铝合金等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改装方式：更换、加装、改装等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改装效果：增加车辆稳定性，提高安全性，提升美观度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侧裙的改装</a:t>
            </a:r>
            <a:endParaRPr lang="zh-CN" altLang="en-US"/>
          </a:p>
        </p:txBody>
      </p:sp>
      <p:sp>
        <p:nvSpPr>
          <p:cNvPr id="10494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改装方法：切割、焊接、打磨、喷漆等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改装效果：增加车身宽度，降低车身重心，提高行驶稳定性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改装目的：增加车身稳定性，提高行驶安全性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改装材料：铝合金、碳纤维等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车顶行李架的改装</a:t>
            </a:r>
            <a:endParaRPr lang="zh-CN" altLang="en-US"/>
          </a:p>
        </p:txBody>
      </p:sp>
      <p:sp>
        <p:nvSpPr>
          <p:cNvPr id="104949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目的：增加储物空间，提高实用性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安装方式：固定式或可拆卸式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材料：铝合金、不锈钢等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设计风格：简约、时尚、实用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安装位置：车顶边缘或车顶中央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注意事项：确保安全、稳固，不影响车辆行驶性能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轮毂的改装</a:t>
            </a:r>
            <a:endParaRPr lang="zh-CN" altLang="en-US"/>
          </a:p>
        </p:txBody>
      </p:sp>
      <p:sp>
        <p:nvSpPr>
          <p:cNvPr id="104959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0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轮毂类型：可以选择铝合金、钢制、碳纤维等不同材质的轮毂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轮毂尺寸：根据车型和驾驶需求选择合适的轮毂尺寸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轮毂样式：可以选择多辐、双辐、单辐等不同样式的轮毂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轮毂颜色：可以选择黑色、银色、金色等不同颜色的轮毂，也可以选择喷漆或者电镀等不同的处理方式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67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内饰改装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座椅的改装</a:t>
            </a:r>
            <a:endParaRPr lang="zh-CN" altLang="en-US"/>
          </a:p>
        </p:txBody>
      </p:sp>
      <p:sp>
        <p:nvSpPr>
          <p:cNvPr id="10497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功能升级：加热、通风、按摩等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材质选择：真皮、织物、仿皮等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颜色搭配：根据个人喜好和车内整体风格选择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造型设计：根据个人喜好和车内空间选择合适的座椅形状和尺寸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方向盘的改装</a:t>
            </a:r>
            <a:endParaRPr lang="zh-CN" altLang="en-US"/>
          </a:p>
        </p:txBody>
      </p:sp>
      <p:sp>
        <p:nvSpPr>
          <p:cNvPr id="10498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改装步骤：拆卸原装方向盘、安装新方向盘、调整位置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改装类型：真皮、碳纤维、木质等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改装目的：提升手感、美观度、安全性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注意事项：选择合适的改装材料，确保改装后的方向盘符合安全标准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中控台的改装</a:t>
            </a:r>
            <a:endParaRPr lang="zh-CN" altLang="en-US"/>
          </a:p>
        </p:txBody>
      </p:sp>
      <p:sp>
        <p:nvSpPr>
          <p:cNvPr id="10499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更换中控台材质：可以选择真皮、仿皮、碳纤维等材质进行更换，提升内饰质感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加装中控大屏：可以选择加装中控大屏，提升车内科技感和娱乐性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加装空调出风口：可以选择加装空调出风口，提升车内舒适度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加装音响系统：可以选择加装音响系统，提升车内音质效果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内饰氛围灯的改装</a:t>
            </a:r>
            <a:endParaRPr lang="zh-CN" altLang="en-US"/>
          </a:p>
        </p:txBody>
      </p:sp>
      <p:sp>
        <p:nvSpPr>
          <p:cNvPr id="10499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氛围灯类型：LED氛围灯、RGB氛围灯等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改装位置：中控台、车门、脚垫等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改装效果：提升车内氛围，增加驾驶乐趣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注意事项：选择合适的氛围灯颜色和亮度，避免影响驾驶安全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https://d.book118.com/336125053000010040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本田哥瑞改装方案</vt:lpstr>
      <vt:lpstr>目录</vt:lpstr>
      <vt:lpstr>改装方案概述</vt:lpstr>
      <vt:lpstr>改装目的和意义</vt:lpstr>
      <vt:lpstr>改装方案的主要内容</vt:lpstr>
      <vt:lpstr>改装方案的预期效果</vt:lpstr>
      <vt:lpstr>外观改装</vt:lpstr>
      <vt:lpstr>前后保险杠的改装</vt:lpstr>
      <vt:lpstr>侧裙的改装</vt:lpstr>
      <vt:lpstr>车顶行李架的改装</vt:lpstr>
      <vt:lpstr>轮毂的改装</vt:lpstr>
      <vt:lpstr>内饰改装</vt:lpstr>
      <vt:lpstr>座椅的改装</vt:lpstr>
      <vt:lpstr>方向盘的改装</vt:lpstr>
      <vt:lpstr>中控台的改装</vt:lpstr>
      <vt:lpstr>内饰氛围灯的改装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2024-09-06T02:45:18.190</cp:lastPrinted>
  <dcterms:created xsi:type="dcterms:W3CDTF">2024-09-05T18:45:18Z</dcterms:created>
  <dcterms:modified xsi:type="dcterms:W3CDTF">2024-09-05T18:45:20Z</dcterms:modified>
</cp:coreProperties>
</file>