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6C5AE7-ED46-4816-BAB9-BCAA673E8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346C91-C894-473B-9ABF-6F4CC3C12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72D776-BBFB-408D-ACB0-1C2728473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E20C7A-9448-4610-BA38-608268A97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2680E9-D0C1-4DDA-BC7A-05EF2568E9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E8F809-CD09-409A-8BB7-0619E5A405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3A9EC3-866A-4462-B73D-9E17F4D4B8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978F20-B487-47E6-A1E5-7DE0FEDDF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E1A419-9324-4E03-BF31-C9DA70E95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2183C-9B18-42A0-A26B-2F060D4B7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3230C-CBD7-4AEB-85BA-90D430FF2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33210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EPC总承包项目组织结构的供应链与合同管理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EPC总承包项目组织结构概述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供应链管理在EPC总承包项目中的应用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合同管理在EPC总承包项目中的应用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供应链与合同管理的协同作用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成功案例分析与经验借鉴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探讨EPC总承包项目组织结构的供应链与合同管理的关系及其对项目成功的重要性。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分析当前EPC总承包项目在供应链与合同管理方面面临的挑战和问题。</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提出改进EPC总承包项目供应链与合同管理的策略和建议，以提高项目的整体效益和成功率。</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介绍EPC总承包项目的概念、特点及其在国内外的发展现状。</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分析EPC总承包项目组织结构的类型和特点，以及其对供应链与合同管理的影响。</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探讨EPC总承包项目供应链管理的关键要素，包括供应商选择、采购策略、库存管理等。</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研究EPC总承包项目合同管理的核心内容，包括合同类型、合同条款、合同变更等。</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分析EPC总承包项目供应链与合同管理的互动关系，以及其在项目不同阶段的变化和调整。</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提出改进EPC总承包项目供应链与合同管理的策略和建议，包括优化组织结构、加强供应商管理、完善合同条款等。</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4453" r="445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设计-采购-施工（EPC）总承包模式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指工程总承包企业按照合同约定，承担工程项目的设计、采购、施工、试运行服务等工作，并对承包工程的质量、安全、工期、造价全面负责。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交钥匙工程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EPC总承包模式的一种特殊形式，承包商负责工程的设计、采购、施工和试运行服务全过程，向业主交付一个满足使用功能、具备使用条件的工程项目。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EPC总承包模式定义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职能制组织结构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在直线制基础上，增加相应的职能部门，各职能部门在自己的业务范围内有权向下级发布命令和指示。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矩阵制组织结构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既有按职能划分的垂直领导系统，又有按项目划分的横向领导系统的结构，适用于大型复杂项目。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直线制组织结构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最简单的项目组织结构形式，每个成员只对一个上级负责，适用于小型项目或项目初期。</a:t>
            </a:r>
          </a:p>
        </p:txBody>
      </p:sp>
      <p:pic>
        <p:nvPicPr>
          <p:cNvPr id="10" name="Picture 10"/>
          <p:cNvPicPr>
            <a:picLocks noChangeAspect="1"/>
          </p:cNvPicPr>
          <p:nvPr/>
        </p:nvPicPr>
        <p:blipFill>
          <a:blip r:embed="rId2"/>
          <a:srcRect l="33333" r="333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项目组织结构类型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通过有效的供应链管理和合同管理，确保项目所需物资和服务的及时供应，降低项目风险。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保障项目顺利实施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通过合理的采购策略和合同管理手段，控制项目成本，提高项目经济效益。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控制项目成本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优质的供应链和合同管理有助于提升项目质量，满足业主需求，提高企业声誉。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提升项目质量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供应链和合同管理涉及项目各方利益，有效的管理有助于加强各方之间的协作和沟通，促进项目顺利实施。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加强项目各方协作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供应链与合同管理在EPC项目中的重要性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供应链管理在EPC总承包项目中的应用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分析项目需求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根据项目特点和要求，分析所需的物料、设备、服务等资源，明确供应链的范围和目标。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设计供应链网络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根据项目需求和资源分布，设计合理的供应链网络，包括供应商、分销商、库存中心等节点的布局和规划。</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制定供应链计划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根据项目进度和预算，制定供应链计划，包括采购、生产、运输、库存等环节的计划和协调。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供应链规划与设计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了解市场上潜在的供应商，收集相关信息，包括产品质量、价格、交货期、服务等方面的数据。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供应商市场调查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根据调查结果和项目需求，对供应商进行评估和筛选，选择符合要求的优质供应商。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与选定的供应商建立长期稳定的合作关系，加强沟通和协作，确保供应链的稳定和高效。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供应商关系管理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采购需求分析</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根据项目需求和供应链计划，分析所需的采购品种、数量、时间等要素。</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采购策略制定</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根据采购需求和市场情况，制定相应的采购策略，包括采购方式、价格控制、合同条款等方面的规定。</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采购执行与监控</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按照采购策略和计划进行采购操作，及时跟踪和监控采购过程，确保采购的顺利进行。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采购策略制定及执行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https://d.book118.com/336133210043010045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2024-09-13T23:18:47.864</cp:lastPrinted>
  <dcterms:created xsi:type="dcterms:W3CDTF">2024-09-13T15:18:47Z</dcterms:created>
  <dcterms:modified xsi:type="dcterms:W3CDTF">2024-09-13T15:18:50Z</dcterms:modified>
</cp:coreProperties>
</file>