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2829EE-C723-42D9-89AE-45C109F571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7998FC-35EC-4647-9C7E-78A661BF4D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0FDFC6-875D-4AAF-B876-0FF8501AC9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0E74A73-72FE-4376-802D-EE9520CB6B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5D1E48-FA30-44D9-8E26-B8587DB0D35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D81ADBC-5434-47E1-A9BD-46AA4CD9FAC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4BF0735-22EB-480B-BC93-01DDD6521FA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1035AFE-A7E5-42D4-B146-73D61DE81E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F69A97-9C84-45D4-BC31-7BABA3356D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0DBE2B-9F62-48F7-A72B-944B98362E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3A3CDE-9A65-4E25-8937-94A84A645F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6134100242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88841" y="1601801"/>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lt1">
                    <a:lumMod val="65000"/>
                    <a:alpha val="100000"/>
                  </a:schemeClr>
                </a:solidFill>
                <a:latin typeface="Microsoft Yahei"/>
                <a:ea typeface="Microsoft Yahei"/>
                <a:cs typeface="Microsoft Yahei"/>
              </a:rPr>
              <a:t>lecture03多元线性回归1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多元线性回归模型介绍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多元线性回归模型构建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多元线性回归模型检验与评估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多元线性回归模型应用举例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多元线性回归模型优缺点及改进措施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实验设计与数据分析方法论述</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多元线性回归模型介绍</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在多元线性回归模型中，因变量是连续的，自变量可以是连续的或离散的。</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该模型通过最小二乘法进行参数估计，以最小化预测值与实际观测值之间的残差平方和为目标。</a:t>
            </a:r>
          </a:p>
        </p:txBody>
      </p:sp>
      <p:pic>
        <p:nvPicPr>
          <p:cNvPr id="7" name="Picture 7"/>
          <p:cNvPicPr>
            <a:picLocks noChangeAspect="1"/>
          </p:cNvPicPr>
          <p:nvPr/>
        </p:nvPicPr>
        <p:blipFill>
          <a:blip r:embed="rId2"/>
          <a:srcRect l="9585" r="9585"/>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5887" r="5887"/>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8771" b="8771"/>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多元线性回归是一种用于研究多个自变量与一个因变量之间线性关系的统计方法。</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多元线性回归定义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460" b="246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多元线性回归与一元线性回归区别</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自变量数量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一元线性回归只有一个自变量，而多元线性回归有多个自变量。</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模型复杂度</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多元线性回归模型相对于一元线性回归模型更为复杂，需要考虑更多自变量对因变量的影响以及自变量之间的相互作用。</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参数估计</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在多元线性回归中，需要估计更多的参数，包括每个自变量的系数以及截距项。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多元线性回归可用于预测经济增长、通货膨胀等经济指标，通过分析多个经济因素（如GDP、失业率、利率等）对历史数据的影响来建立预测模型。</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经济预测</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在金融领域，多元线性回归可用于评估投资组合的风险和回报，以及预测股票价格等。通过分析多个因素（如市场指数、公司财务数据、宏观经济指标等）对股票价格的影响来建立预测模型。</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金融分析</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在社会科学研究中，多元线性回归可用于分析社会现象的影响因素。例如，可以分析教育水平、家庭背景、职业等因素对个人收入的影响。</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社会科学研究</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在医学研究中，多元线性回归可用于分析多种生物标志物或遗传因素对疾病风险或治疗效果的影响。例如，可以分析基因变异、生活方式、环境因素等对疾病发病率或治疗效果的影响。</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医学研究</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多元线性回归应用场景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多元线性回归模型构建</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自变量选择</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在多元线性回归模型中，自变量应该是与因变量有线性关系的变量。通常可以通过相关性分析、散点图等方法初步判断自变量与因变量之间是否存在线性关系。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因变量选择</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因变量是研究中关注的结果变量，其选择应该根据研究目的和问题来确定。在多元线性回归模型中，因变量应该是连续的数值型变量。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自变量与因变量选择</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7656" r="2765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线性关系假设</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多元线性回归模型假设自变量与因变量之间存在线性关系。如果数据不符合线性关系假设，可以考虑对数据进行变换或者采用其他非线性模型。</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误差项独立同分布假设</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多元线性回归模型假设误差项是独立同分布的，即误差项之间不相关，且服从相同的分布。这个假设保证了模型的稳定性和可靠性。</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无多重共线性假设</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多元线性回归模型假设自变量之间不存在多重共线性，即自变量之间不是高度相关的。如果存在多重共线性，可以采用主成分分析、岭回归等方法进行处理。</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模型假设条件</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最小二乘法</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最小二乘法是多元线性回归模型中最常用的参数估计方法。它通过最小化残差平方和来求解模型参数，具有计算简单、易于理解等优点。</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最大似然法</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最大似然法是一种基于概率统计的参数估计方法。它通过最大化似然函数来求解模型参数，适用于误差项服从正态分布的情况。</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贝叶斯方法</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贝叶斯方法是一种基于贝叶斯定理的参数估计方法。它通过引入先验分布和似然函数，利用贝叶斯定理求解后验分布，从而得到模型参数的估计值。贝叶斯方法具有能够考虑先验信息、适用于小样本数据等优点。</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参数估计方法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429000"/>
            <a:ext cx="9439275" cy="20859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lt1">
                    <a:lumMod val="65000"/>
                    <a:alpha val="100000"/>
                  </a:schemeClr>
                </a:solidFill>
                <a:latin typeface="Microsoft Yahei"/>
                <a:ea typeface="Microsoft Yahei"/>
                <a:cs typeface="Microsoft Yahei"/>
              </a:rPr>
              <a:t>多元线性回归模型检验与评估</a:t>
            </a:r>
          </a:p>
        </p:txBody>
      </p:sp>
      <p:sp>
        <p:nvSpPr>
          <p:cNvPr id="3" name="TextBox 3"/>
          <p:cNvSpPr txBox="1"/>
          <p:nvPr/>
        </p:nvSpPr>
        <p:spPr>
          <a:xfrm>
            <a:off x="2252663" y="1986324"/>
            <a:ext cx="768667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7650" b="1">
                <a:solidFill>
                  <a:schemeClr val="lt1">
                    <a:lumMod val="65000"/>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决定系数 R^2</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衡量模型解释变量变异的能力，值越接近1说明模型拟合效果越好。</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调整决定系数 Adjusted R^2</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考虑模型复杂度后的拟合优度指标，用于比较不同复杂度的模型。</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F检验</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通过比较模型解释变量与被解释变量之间的方差，判断模型整体是否显著。</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拟合优度检验</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41282" r="4128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用于检验单个解释变量对被解释变量的影响是否显著，通过计算t统计量并与临界值比较得出结论。</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t检验</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与t检验相对应，表示在零假设下观察到当前或更极端结果的概率，P值越小说明拒绝零假设的依据越强。</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P值</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显著性检验</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平均绝对误差 MAE</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模型预测值与实际值之差的绝对值的平均值，用于评估模型的预测精度和稳定性。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均方误差 MSE</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衡量模型预测值与实际值之差的平方的平均值，用于评估模型的预测精度。</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均方根误差 RMSE</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MSE的平方根，更直观地反映模型的预测误差。</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预测精度评估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https://d.book118.com/336134100242010044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2024-09-13T14:48:02.015</cp:lastPrinted>
  <dcterms:created xsi:type="dcterms:W3CDTF">2024-09-13T06:48:02Z</dcterms:created>
  <dcterms:modified xsi:type="dcterms:W3CDTF">2024-09-13T06:48:04Z</dcterms:modified>
</cp:coreProperties>
</file>