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E1F062-75D8-41B1-849C-8AE8F21282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BB9D6F-9777-4804-AFAE-650A253E9C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D5D13B-E842-4F7C-BA5F-9306829300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8795BE-DA12-4637-ADCE-C62960BE23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168C32-44B7-49FE-ABDD-041D25E1D5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BDD965-3FCD-452E-B290-CCFDD5A15E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C3D871-2A43-425A-87F6-94E382142B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C3414F-A7F9-44F5-8192-5AC9B1095A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96A0A0-6684-4452-A135-379E442F33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D75472-EB8A-4417-BE2E-04002CDE5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61C16B-881E-414E-BB26-75918BC5C8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6140034235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机械通气患者护理流程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rgbClr val="C9B67E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机械通气患者护理概述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机械通气患者的日常护理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机械通气患者的并发症预防与处理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机械通气患者的康复训练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机械通气患者的出院指导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机械通气患者护理概述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机械通气是通过呼吸机等设备，为患者提供呼吸支持的一种治疗方式。对于呼吸困难或呼吸衰竭的患者，机械通气能够提供必要的呼吸支持，保证患者氧供和二氧化碳排出。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在重症监护病房（ICU）中，机械通气是常见的治疗手段，对于挽救患者生命具有重要意义。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机械通气的定义与重要性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438" r="24438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维持适当的氧合和通气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通过调整呼吸机参数，确保患者获得足够的氧气并排出二氧化碳，维持适当的血氧饱和度和酸碱平衡。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减少并发症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机械通气可能导致各种并发症，如呼吸机相关性肺炎（VAP）、气压伤等。护理的目标是采取措施预防并发症的发生，并及时处理已出现的并发症。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促进患者舒适和心理支持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为患者提供舒适的体位、适当的镇静和心理支持，减轻患者的痛苦和焦虑。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机械通气患者的护理目标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密切监测患者的生命体征、呼吸机参数及血气分析结果，及时发现并处理异常情况。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详细记录患者的病情变化、呼吸机参数调整及护理措施，为医疗团队提供全面的护理记录。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严格执行手卫生和消毒隔离制度，减少交叉感染的风险。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保持患者气道通畅，定期为患者吸痰、湿化气道，防止痰液堵塞和肺部感染。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气道管理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机械通气患者的护理原则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机械通气患者的日常护理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根据患者病情和需求，合理设置呼吸机参数，如潮气量、呼吸频率、吸氧浓度等，确保患者获得适当的呼吸支持。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在初始设置时，应根据患者的年龄、体重、身高和血气分析结果等基本信息进行参数调整。在护理过程中，应定期评估患者情况，根据病情变化及时调整参数，以保持最佳的通气效果。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呼吸机参数设置与调整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协助患者保持舒适的体位，根据患者病情和舒适度进行适当的活动，以预防压疮和促进血液循环。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选择合适的体位，如半卧位、侧卧位等，以保持呼吸道通畅。同时，应定期协助患者进行翻身、拍背等活动，以预防压疮和促进排痰。对于病情较轻的患者，可鼓励其在床上进行适当的肢体活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患者体位与活动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保持患者呼吸道通畅，及时清理呼吸道分泌物，预防呼吸道感染。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定期为患者吸痰，保持呼吸道通畅。同时，应注意观察痰液的颜色、量和性质，以便及时发现并处理异常情况。此外，应定期为患者更换呼吸机管道和鼻面罩，保持清洁卫生，预防呼吸道感染。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186" r="2218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患者呼吸道护理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根据患者营养需求和饮食偏好，制定合理的饮食计划，保证患者获得足够的营养。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对于不能经口进食的患者，应选择合适的营养补充途径，如鼻饲、静脉营养等。同时，应定期评估患者的营养状况，以便及时调整饮食计划。此外，应注意患者的饮食偏好和饮食习惯，尽量满足患者的需求。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患者营养与饮食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关注患者的心理状态，提供心理支持和疏导，帮助患者缓解焦虑、抑郁等情绪问题。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与患者进行沟通交流，了解其心理状态和需求。对于存在心理问题的患者，可采取适当的心理干预措施，如认知行为疗法、放松训练等。同时，应鼓励患者家属积极参与护理过程，给予患者关爱和支持。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患者心理护理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机械通气患者的并发症预防与处理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https://d.book118.com/336140034235010035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2024-09-06T00:35:49.840</cp:lastPrinted>
  <dcterms:created xsi:type="dcterms:W3CDTF">2024-09-05T16:35:49Z</dcterms:created>
  <dcterms:modified xsi:type="dcterms:W3CDTF">2024-09-05T16:35:51Z</dcterms:modified>
</cp:coreProperties>
</file>