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CA2FA-7E62-402F-8E82-3E98A5A71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4BF43-C826-4B12-944B-FD17D91C8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7C6BC-0260-4349-BD39-364E7E198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B7005-76F4-4DAE-B688-1C0B4FAA1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12EE45-A239-49F1-BB5D-3BBC839E8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ED4C0F-66F0-4722-BF12-B62838B78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2F5CEF-8CCF-46EE-B1FC-6F1AC6739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839F8-6A1F-45D5-B416-787135AEC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6F3D4-032F-4D4A-A424-90F4A8C56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DC0DA-04EA-4584-A621-D4203CD291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ED8E4-CFA5-4E6E-A3CE-ED0A768C8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142033015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防寒防冻设备的选择与使用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防寒设备的选择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防冻设备的使用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冬季施工安全措施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冬季施工安全概述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冬季气温低，可能导致设备性能下降，影响施工进度。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低温环境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地面、设备表面可能结冰，增加操作难度和安全风险。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冬季需要更多的能源来维持室内温度，增加能源成本。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能源需求增加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冬季施工的特点与挑战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适当的防寒防冻措施可以确保设备正常运行，避免因低温导致的故障和停工。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保障施工进度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625" r="20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节约能源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防寒防冻设备可以有效减少因低温导致的操作失误和事故风险。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合理使用防寒防冻设备可以减少能源消耗，降低能源成本。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防寒防冻的重要性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设备应适应不同的施工环境和气候条件，具备较好的适应性。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设备应符合相关安全标准，确保使用过程中的安全可靠。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设备应具备可靠的防寒防冻性能，能够在低温环境下稳定运行。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在满足基本要求的前提下，应选择性价比高的设备，降低成本。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防寒防冻设备的基本要求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防寒设备的选择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选择集中供暖系统，如锅炉房、热力公司等提供的暖气，具有稳定、安全、高效的特点。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选择分户供暖设备，如电暖器、燃气壁挂炉等，可根据需要灵活调节温度，但需要注意安全使用。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供暖设备的选择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分户供暖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集中供暖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保温设备的选择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门窗保温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选择密封性好、隔热性能佳的门窗，如断桥铝门窗、中空玻璃窗等，可有效减少室内热量流失。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墙体保温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对墙体进行保温处理，如加装保温板、保温砂浆等，提高房屋的保温性能。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选择保暖性能好的衣物，如羽绒服、羊毛衫等，以保护身体不受寒冷侵袭。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防寒衣物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选择安全的取暖用品，如热水袋、电热毯等，可提高身体的温暖感。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取暖用品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防护设备的选择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防冻设备的使用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https://d.book118.com/336142033015010100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2024-09-23T22:58:09.663</cp:lastPrinted>
  <dcterms:created xsi:type="dcterms:W3CDTF">2024-09-23T14:58:09Z</dcterms:created>
  <dcterms:modified xsi:type="dcterms:W3CDTF">2024-09-23T14:58:11Z</dcterms:modified>
</cp:coreProperties>
</file>