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352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9A845-1966-43C9-AA92-1E680B5B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9719C-ED45-4EE4-9CB7-51CE2FC10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BFE46-AFB7-44B0-A2C7-1D1163DD9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C35F5-9BEC-49F3-8B7A-39CA2281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6C741-823B-434B-9C8C-37BC6DAF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B0D18-8B8B-4300-9704-E5CD3CF85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6D911-43DF-4DD4-81DB-106C1B66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54245-4AD6-467D-A209-E7E13AB8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3DEB2-8590-455D-B1D1-A5BB28812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9278D-E8F8-4938-8461-2557711F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61901-C2C7-4E0D-A26F-6FB8395B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17" r:id="rId2"/>
    <p:sldLayoutId id="2147488518" r:id="rId3"/>
    <p:sldLayoutId id="2147488519" r:id="rId4"/>
    <p:sldLayoutId id="2147488520" r:id="rId5"/>
    <p:sldLayoutId id="2147488521" r:id="rId6"/>
    <p:sldLayoutId id="2147488522" r:id="rId7"/>
    <p:sldLayoutId id="2147488523" r:id="rId8"/>
    <p:sldLayoutId id="2147488524" r:id="rId9"/>
    <p:sldLayoutId id="2147488525" r:id="rId10"/>
    <p:sldLayoutId id="21474885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18" Type="http://schemas.openxmlformats.org/officeDocument/2006/relationships/tags" Target="../tags/tag303.xml" /><Relationship Id="rId19" Type="http://schemas.openxmlformats.org/officeDocument/2006/relationships/tags" Target="../tags/tag304.xml" /><Relationship Id="rId2" Type="http://schemas.openxmlformats.org/officeDocument/2006/relationships/tags" Target="../tags/tag287.xml" /><Relationship Id="rId20" Type="http://schemas.openxmlformats.org/officeDocument/2006/relationships/tags" Target="../tags/tag305.xml" /><Relationship Id="rId21" Type="http://schemas.openxmlformats.org/officeDocument/2006/relationships/tags" Target="../tags/tag306.xml" /><Relationship Id="rId22" Type="http://schemas.openxmlformats.org/officeDocument/2006/relationships/tags" Target="../tags/tag307.xml" /><Relationship Id="rId23" Type="http://schemas.openxmlformats.org/officeDocument/2006/relationships/tags" Target="../tags/tag308.xml" /><Relationship Id="rId24" Type="http://schemas.openxmlformats.org/officeDocument/2006/relationships/tags" Target="../tags/tag309.xml" /><Relationship Id="rId25" Type="http://schemas.openxmlformats.org/officeDocument/2006/relationships/tags" Target="../tags/tag310.xml" /><Relationship Id="rId26" Type="http://schemas.openxmlformats.org/officeDocument/2006/relationships/tags" Target="../tags/tag311.xml" /><Relationship Id="rId27" Type="http://schemas.openxmlformats.org/officeDocument/2006/relationships/tags" Target="../tags/tag312.xml" /><Relationship Id="rId28" Type="http://schemas.openxmlformats.org/officeDocument/2006/relationships/tags" Target="../tags/tag313.xml" /><Relationship Id="rId29" Type="http://schemas.openxmlformats.org/officeDocument/2006/relationships/tags" Target="../tags/tag314.xml" /><Relationship Id="rId3" Type="http://schemas.openxmlformats.org/officeDocument/2006/relationships/tags" Target="../tags/tag288.xml" /><Relationship Id="rId30" Type="http://schemas.openxmlformats.org/officeDocument/2006/relationships/tags" Target="../tags/tag315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tags" Target="../tags/tag350.xml" /><Relationship Id="rId13" Type="http://schemas.openxmlformats.org/officeDocument/2006/relationships/tags" Target="../tags/tag351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tags" Target="../tags/tag346.xml" /><Relationship Id="rId9" Type="http://schemas.openxmlformats.org/officeDocument/2006/relationships/tags" Target="../tags/tag34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4215021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混凝土空心砖项目可行性研究报告</a:t>
            </a: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项目背景与目的</a:t>
            </a: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项目可行性分析</a:t>
            </a: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项目市场分析</a:t>
            </a: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项目设计与规划</a:t>
            </a: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项目投资估算与资金筹措</a:t>
            </a: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项目背景与目的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政策支持推动混凝土空心砖行业发展</a:t>
            </a:r>
          </a:p>
        </p:txBody>
      </p:sp>
      <p:sp>
        <p:nvSpPr>
          <p:cNvPr id="10491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国内外混凝土空心砖市场对比分析</a:t>
            </a:r>
          </a:p>
        </p:txBody>
      </p:sp>
      <p:sp>
        <p:nvSpPr>
          <p:cNvPr id="10491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混凝土空心砖市场需求增长</a:t>
            </a:r>
          </a:p>
        </p:txBody>
      </p:sp>
      <p:sp>
        <p:nvSpPr>
          <p:cNvPr id="10491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混凝土空心砖技术发展迅速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市场需求与发展前景</a:t>
            </a:r>
          </a:p>
        </p:txBody>
      </p:sp>
      <p:sp>
        <p:nvSpPr>
          <p:cNvPr id="10491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市场需求：混凝土空心砖在建筑行业中的需求量不断增长</a:t>
            </a:r>
          </a:p>
        </p:txBody>
      </p:sp>
      <p:sp>
        <p:nvSpPr>
          <p:cNvPr id="10491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竞争状况：市场上混凝土空心砖的生产厂家众多，竞争激烈</a:t>
            </a:r>
          </a:p>
        </p:txBody>
      </p:sp>
      <p:sp>
        <p:nvSpPr>
          <p:cNvPr id="10491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发展前景：随着建筑行业的发展，混凝土空心砖的市场前景广阔</a:t>
            </a:r>
          </a:p>
        </p:txBody>
      </p:sp>
      <p:sp>
        <p:nvSpPr>
          <p:cNvPr id="10491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政策支持：政府对建筑行业的发展给予政策支持，有利于混凝土空心砖市场的发展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项目目的与意义</a:t>
            </a:r>
          </a:p>
        </p:txBody>
      </p:sp>
      <p:sp>
        <p:nvSpPr>
          <p:cNvPr id="10492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降低建筑成本，提高经济效益</a:t>
            </a:r>
          </a:p>
        </p:txBody>
      </p:sp>
      <p:sp>
        <p:nvSpPr>
          <p:cNvPr id="10492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推动绿色建筑与可持续发展</a:t>
            </a:r>
          </a:p>
        </p:txBody>
      </p:sp>
      <p:sp>
        <p:nvSpPr>
          <p:cNvPr id="10492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促进混凝土空心砖行业的发展</a:t>
            </a:r>
          </a:p>
        </p:txBody>
      </p:sp>
      <p:sp>
        <p:nvSpPr>
          <p:cNvPr id="10492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提高建筑质量与安全性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92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  <p:sp>
        <p:nvSpPr>
          <p:cNvPr id="104926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项目可行性分析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技术可行性</a:t>
            </a:r>
          </a:p>
        </p:txBody>
      </p:sp>
      <p:sp>
        <p:nvSpPr>
          <p:cNvPr id="10493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混凝土空心砖生产技术成熟</a:t>
            </a:r>
          </a:p>
        </p:txBody>
      </p:sp>
      <p:sp>
        <p:nvSpPr>
          <p:cNvPr id="10493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生产设备先进，自动化程度高</a:t>
            </a:r>
          </a:p>
        </p:txBody>
      </p:sp>
      <p:sp>
        <p:nvSpPr>
          <p:cNvPr id="10493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生产工艺环保，符合国家政策要求</a:t>
            </a:r>
          </a:p>
        </p:txBody>
      </p:sp>
      <p:sp>
        <p:nvSpPr>
          <p:cNvPr id="10493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产品质量稳定，符合国家标准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经济可行性</a:t>
            </a:r>
          </a:p>
        </p:txBody>
      </p:sp>
      <p:sp>
        <p:nvSpPr>
          <p:cNvPr id="10494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财务分析：预测项目的现金流、利润和财务状况，评估项目的财务可行性</a:t>
            </a:r>
          </a:p>
        </p:txBody>
      </p:sp>
      <p:sp>
        <p:nvSpPr>
          <p:cNvPr id="10494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市场需求分析：评估项目产品的市场需求，确定潜在客户群体</a:t>
            </a:r>
          </a:p>
        </p:txBody>
      </p:sp>
      <p:sp>
        <p:nvSpPr>
          <p:cNvPr id="10494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成本效益分析：计算项目投资成本和预期收益，分析项目的经济效益</a:t>
            </a:r>
          </a:p>
        </p:txBody>
      </p:sp>
      <p:sp>
        <p:nvSpPr>
          <p:cNvPr id="10494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战略分析：分析项目的战略意义，确定项目对公司的长期发展目标的影响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社会可行性</a:t>
            </a:r>
          </a:p>
        </p:txBody>
      </p:sp>
      <p:sp>
        <p:nvSpPr>
          <p:cNvPr id="104949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政策法规可行性：符合国家政策法规要求</a:t>
            </a:r>
          </a:p>
        </p:txBody>
      </p:sp>
      <p:sp>
        <p:nvSpPr>
          <p:cNvPr id="104953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社会效益可行性：项目有利于环境保护和可持续发展</a:t>
            </a:r>
          </a:p>
        </p:txBody>
      </p:sp>
      <p:sp>
        <p:nvSpPr>
          <p:cNvPr id="104953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技术可行性：混凝土空心砖生产技术成熟，质量稳定可靠</a:t>
            </a:r>
          </a:p>
        </p:txBody>
      </p:sp>
      <p:sp>
        <p:nvSpPr>
          <p:cNvPr id="104953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经济可行性：项目投资回报率高，经济效益显著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环境可行性</a:t>
            </a:r>
          </a:p>
        </p:txBody>
      </p:sp>
      <p:sp>
        <p:nvSpPr>
          <p:cNvPr id="10495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符合国家环保政策</a:t>
            </a: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符合城市规划要求</a:t>
            </a:r>
          </a:p>
        </p:txBody>
      </p:sp>
      <p:sp>
        <p:nvSpPr>
          <p:cNvPr id="10495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符合当地环保法规</a:t>
            </a:r>
          </a:p>
        </p:txBody>
      </p:sp>
      <p:sp>
        <p:nvSpPr>
          <p:cNvPr id="10496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减少对环境的影响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96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  <p:sp>
        <p:nvSpPr>
          <p:cNvPr id="10496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项目市场分析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市场需求预测</a:t>
            </a:r>
          </a:p>
        </p:txBody>
      </p:sp>
      <p:sp>
        <p:nvSpPr>
          <p:cNvPr id="104975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混凝土空心砖市场需求增长趋势</a:t>
            </a:r>
          </a:p>
        </p:txBody>
      </p:sp>
      <p:sp>
        <p:nvSpPr>
          <p:cNvPr id="104975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不同领域对混凝土空心砖的需求情况</a:t>
            </a:r>
          </a:p>
        </p:txBody>
      </p:sp>
      <p:sp>
        <p:nvSpPr>
          <p:cNvPr id="104976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未来市场需求预测及潜在增长点</a:t>
            </a:r>
          </a:p>
        </p:txBody>
      </p:sp>
      <p:sp>
        <p:nvSpPr>
          <p:cNvPr id="104977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市场竞争格局及主要竞争对手情况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竞争状况分析</a:t>
            </a:r>
          </a:p>
        </p:txBody>
      </p:sp>
      <p:sp>
        <p:nvSpPr>
          <p:cNvPr id="10498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行业内主要竞争对手</a:t>
            </a:r>
          </a:p>
        </p:txBody>
      </p:sp>
      <p:sp>
        <p:nvSpPr>
          <p:cNvPr id="10498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竞争对手的市场份额</a:t>
            </a:r>
          </a:p>
        </p:txBody>
      </p:sp>
      <p:sp>
        <p:nvSpPr>
          <p:cNvPr id="10498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竞争优劣势分析</a:t>
            </a:r>
          </a:p>
        </p:txBody>
      </p:sp>
      <p:sp>
        <p:nvSpPr>
          <p:cNvPr id="10498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竞争对手的产品特点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</a:p>
        </p:txBody>
      </p:sp>
      <p:sp>
        <p:nvSpPr>
          <p:cNvPr id="10498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8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市场需求：混凝土空心砖在建筑行业的需求量较大，具有广阔的市场前景</a:t>
            </a:r>
          </a:p>
        </p:txBody>
      </p:sp>
      <p:sp>
        <p:nvSpPr>
          <p:cNvPr id="10499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目标客户群体：建筑商、开发商、政府部门等</a:t>
            </a:r>
          </a:p>
        </p:txBody>
      </p:sp>
      <p:sp>
        <p:nvSpPr>
          <p:cNvPr id="10499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竞争状况：市场上存在多家混凝土空心砖生产厂家，竞争较为激烈</a:t>
            </a:r>
          </a:p>
        </p:txBody>
      </p:sp>
      <p:sp>
        <p:nvSpPr>
          <p:cNvPr id="10499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品牌知名度：通过本次项目的实施，提高品牌知名度和市场占有率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营销策略制定</a:t>
            </a:r>
          </a:p>
        </p:txBody>
      </p:sp>
      <p:sp>
        <p:nvSpPr>
          <p:cNvPr id="10499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目标市场定位：明确目标客户群体，了解市场需求和竞争情况</a:t>
            </a:r>
          </a:p>
        </p:txBody>
      </p:sp>
      <p:sp>
        <p:nvSpPr>
          <p:cNvPr id="10499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渠道拓展：寻找合适的销售渠道，如线上平台、实体店等，以扩大销售范围</a:t>
            </a:r>
          </a:p>
        </p:txBody>
      </p:sp>
      <p:sp>
        <p:nvSpPr>
          <p:cNvPr id="10499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产品定价：根据成本、市场需求和竞争情况制定合理的产品价格</a:t>
            </a:r>
          </a:p>
        </p:txBody>
      </p:sp>
      <p:sp>
        <p:nvSpPr>
          <p:cNvPr id="10499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品牌推广：通过广告、宣传、促销等手段提高品牌知名度和美誉度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03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500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05</a:t>
            </a:r>
          </a:p>
        </p:txBody>
      </p:sp>
      <p:sp>
        <p:nvSpPr>
          <p:cNvPr id="105003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项目设计与规划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生产工艺流程设计</a:t>
            </a:r>
          </a:p>
        </p:txBody>
      </p:sp>
      <p:sp>
        <p:nvSpPr>
          <p:cNvPr id="1050130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132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原材料选择与准备</a:t>
            </a:r>
          </a:p>
        </p:txBody>
      </p:sp>
      <p:sp>
        <p:nvSpPr>
          <p:cNvPr id="1050134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136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成品检验与运输</a:t>
            </a:r>
          </a:p>
        </p:txBody>
      </p:sp>
      <p:sp>
        <p:nvSpPr>
          <p:cNvPr id="1050138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140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配料与搅拌</a:t>
            </a:r>
          </a:p>
        </p:txBody>
      </p:sp>
      <p:sp>
        <p:nvSpPr>
          <p:cNvPr id="105014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144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成型与养护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设备选型与配置方案</a:t>
            </a:r>
          </a:p>
        </p:txBody>
      </p:sp>
      <p:sp>
        <p:nvSpPr>
          <p:cNvPr id="105018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设备选型：根据项目需求和预算，选择适合的设备型号和规格</a:t>
            </a:r>
          </a:p>
        </p:txBody>
      </p:sp>
      <p:sp>
        <p:nvSpPr>
          <p:cNvPr id="105018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设备配置：根据设备选型，配置相应的辅助设备和配件</a:t>
            </a:r>
          </a:p>
        </p:txBody>
      </p:sp>
      <p:sp>
        <p:nvSpPr>
          <p:cNvPr id="105019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设备布局：合理规划设备布局，确保生产流程顺畅，提高生产效率</a:t>
            </a:r>
          </a:p>
        </p:txBody>
      </p:sp>
      <p:sp>
        <p:nvSpPr>
          <p:cNvPr id="105020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设备维护：制定设备维护计划，确保设备正常运行，延长使用寿命</a:t>
            </a:r>
          </a:p>
        </p:txBody>
      </p:sp>
      <p:sp>
        <p:nvSpPr>
          <p:cNvPr id="105020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原材料采购与供应计划</a:t>
            </a:r>
          </a:p>
        </p:txBody>
      </p:sp>
      <p:sp>
        <p:nvSpPr>
          <p:cNvPr id="10502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采购计划：明确采购原材料的种类、数量、规格和时间表</a:t>
            </a:r>
          </a:p>
        </p:txBody>
      </p:sp>
      <p:sp>
        <p:nvSpPr>
          <p:cNvPr id="10502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供应商选择：评估和选择可靠的供应商，确保原材料的质量和供应稳定性</a:t>
            </a:r>
          </a:p>
        </p:txBody>
      </p:sp>
      <p:sp>
        <p:nvSpPr>
          <p:cNvPr id="10502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运输与物流：确定合理的运输方式和物流方案，确保原材料及时到达施工现场</a:t>
            </a:r>
          </a:p>
        </p:txBody>
      </p:sp>
      <p:sp>
        <p:nvSpPr>
          <p:cNvPr id="10502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库存管理：建立科学的库存管理制度，确保原材料的存储和使用符合规范要求</a:t>
            </a:r>
          </a:p>
        </p:txBody>
      </p:sp>
      <p:sp>
        <p:nvSpPr>
          <p:cNvPr id="10502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https://d.book118.com/336142150214010101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3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3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31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混凝土空心砖项目可行性研究报告</vt:lpstr>
      <vt:lpstr>目录</vt:lpstr>
      <vt:lpstr>单击此处添加章节标题</vt:lpstr>
      <vt:lpstr>项目背景与目的</vt:lpstr>
      <vt:lpstr>PowerPoint Presentation</vt:lpstr>
      <vt:lpstr>项目背景介绍</vt:lpstr>
      <vt:lpstr>市场需求与发展前景</vt:lpstr>
      <vt:lpstr>项目目的与意义</vt:lpstr>
      <vt:lpstr>项目可行性分析</vt:lpstr>
      <vt:lpstr>PowerPoint Presentation</vt:lpstr>
      <vt:lpstr>技术可行性</vt:lpstr>
      <vt:lpstr>经济可行性</vt:lpstr>
      <vt:lpstr>社会可行性</vt:lpstr>
      <vt:lpstr>环境可行性</vt:lpstr>
      <vt:lpstr>项目市场分析</vt:lpstr>
      <vt:lpstr>PowerPoint Presentation</vt:lpstr>
      <vt:lpstr>市场需求预测</vt:lpstr>
      <vt:lpstr>竞争状况分析</vt:lpstr>
      <vt:lpstr>目标市场定位</vt:lpstr>
      <vt:lpstr>营销策略制定</vt:lpstr>
      <vt:lpstr>项目设计与规划</vt:lpstr>
      <vt:lpstr>PowerPoint Presentation</vt:lpstr>
      <vt:lpstr>生产工艺流程设计</vt:lpstr>
      <vt:lpstr>设备选型与配置方案</vt:lpstr>
      <vt:lpstr>原材料采购与供应计划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2024-09-26T11:05:05.716</cp:lastPrinted>
  <dcterms:created xsi:type="dcterms:W3CDTF">2024-09-26T03:05:05Z</dcterms:created>
  <dcterms:modified xsi:type="dcterms:W3CDTF">2024-09-26T03:05:08Z</dcterms:modified>
</cp:coreProperties>
</file>